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0"/>
  </p:notesMasterIdLst>
  <p:sldIdLst>
    <p:sldId id="258" r:id="rId5"/>
    <p:sldId id="259" r:id="rId6"/>
    <p:sldId id="337" r:id="rId7"/>
    <p:sldId id="338" r:id="rId8"/>
    <p:sldId id="340" r:id="rId9"/>
    <p:sldId id="342" r:id="rId10"/>
    <p:sldId id="343" r:id="rId11"/>
    <p:sldId id="341" r:id="rId12"/>
    <p:sldId id="344" r:id="rId13"/>
    <p:sldId id="345" r:id="rId14"/>
    <p:sldId id="346" r:id="rId15"/>
    <p:sldId id="347" r:id="rId16"/>
    <p:sldId id="348" r:id="rId17"/>
    <p:sldId id="349" r:id="rId18"/>
    <p:sldId id="335" r:id="rId19"/>
  </p:sldIdLst>
  <p:sldSz cx="12192000" cy="6858000"/>
  <p:notesSz cx="6858000" cy="9144000"/>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69B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762" autoAdjust="0"/>
  </p:normalViewPr>
  <p:slideViewPr>
    <p:cSldViewPr snapToGrid="0">
      <p:cViewPr varScale="1">
        <p:scale>
          <a:sx n="92" d="100"/>
          <a:sy n="92" d="100"/>
        </p:scale>
        <p:origin x="1278"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6E61D40-4564-411C-962D-921F667E4CAB}" type="datetimeFigureOut">
              <a:rPr lang="en-US" smtClean="0"/>
              <a:t>8/22/2023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584D1E-0BF6-48DE-99B9-9940434FAD01}" type="slidenum">
              <a:rPr lang="en-US" smtClean="0"/>
              <a:t>‹#›</a:t>
            </a:fld>
            <a:endParaRPr lang="en-US"/>
          </a:p>
        </p:txBody>
      </p:sp>
    </p:spTree>
    <p:extLst>
      <p:ext uri="{BB962C8B-B14F-4D97-AF65-F5344CB8AC3E}">
        <p14:creationId xmlns:p14="http://schemas.microsoft.com/office/powerpoint/2010/main" val="2601955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584D1E-0BF6-48DE-99B9-9940434FAD01}" type="slidenum">
              <a:rPr lang="en-US" smtClean="0"/>
              <a:t>1</a:t>
            </a:fld>
            <a:endParaRPr lang="en-US"/>
          </a:p>
        </p:txBody>
      </p:sp>
    </p:spTree>
    <p:extLst>
      <p:ext uri="{BB962C8B-B14F-4D97-AF65-F5344CB8AC3E}">
        <p14:creationId xmlns:p14="http://schemas.microsoft.com/office/powerpoint/2010/main" val="23875505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9584D1E-0BF6-48DE-99B9-9940434FAD01}" type="slidenum">
              <a:rPr lang="en-US" smtClean="0"/>
              <a:t>2</a:t>
            </a:fld>
            <a:endParaRPr lang="en-US"/>
          </a:p>
        </p:txBody>
      </p:sp>
    </p:spTree>
    <p:extLst>
      <p:ext uri="{BB962C8B-B14F-4D97-AF65-F5344CB8AC3E}">
        <p14:creationId xmlns:p14="http://schemas.microsoft.com/office/powerpoint/2010/main" val="1072533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b="1" i="0" dirty="0">
              <a:solidFill>
                <a:srgbClr val="24292F"/>
              </a:solidFill>
              <a:effectLst/>
              <a:latin typeface="-apple-system"/>
            </a:endParaRPr>
          </a:p>
        </p:txBody>
      </p:sp>
      <p:sp>
        <p:nvSpPr>
          <p:cNvPr id="4" name="Slide Number Placeholder 3"/>
          <p:cNvSpPr>
            <a:spLocks noGrp="1"/>
          </p:cNvSpPr>
          <p:nvPr>
            <p:ph type="sldNum" sz="quarter" idx="5"/>
          </p:nvPr>
        </p:nvSpPr>
        <p:spPr/>
        <p:txBody>
          <a:bodyPr/>
          <a:lstStyle/>
          <a:p>
            <a:fld id="{69584D1E-0BF6-48DE-99B9-9940434FAD01}" type="slidenum">
              <a:rPr lang="en-US" smtClean="0"/>
              <a:t>3</a:t>
            </a:fld>
            <a:endParaRPr lang="en-US"/>
          </a:p>
        </p:txBody>
      </p:sp>
    </p:spTree>
    <p:extLst>
      <p:ext uri="{BB962C8B-B14F-4D97-AF65-F5344CB8AC3E}">
        <p14:creationId xmlns:p14="http://schemas.microsoft.com/office/powerpoint/2010/main" val="762382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584D1E-0BF6-48DE-99B9-9940434FAD01}" type="slidenum">
              <a:rPr lang="en-US" smtClean="0"/>
              <a:t>4</a:t>
            </a:fld>
            <a:endParaRPr lang="en-US"/>
          </a:p>
        </p:txBody>
      </p:sp>
    </p:spTree>
    <p:extLst>
      <p:ext uri="{BB962C8B-B14F-4D97-AF65-F5344CB8AC3E}">
        <p14:creationId xmlns:p14="http://schemas.microsoft.com/office/powerpoint/2010/main" val="13907262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584D1E-0BF6-48DE-99B9-9940434FAD01}" type="slidenum">
              <a:rPr lang="en-US" smtClean="0"/>
              <a:t>6</a:t>
            </a:fld>
            <a:endParaRPr lang="en-US"/>
          </a:p>
        </p:txBody>
      </p:sp>
    </p:spTree>
    <p:extLst>
      <p:ext uri="{BB962C8B-B14F-4D97-AF65-F5344CB8AC3E}">
        <p14:creationId xmlns:p14="http://schemas.microsoft.com/office/powerpoint/2010/main" val="2610278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584D1E-0BF6-48DE-99B9-9940434FAD01}" type="slidenum">
              <a:rPr lang="en-US" smtClean="0"/>
              <a:t>8</a:t>
            </a:fld>
            <a:endParaRPr lang="en-US"/>
          </a:p>
        </p:txBody>
      </p:sp>
    </p:spTree>
    <p:extLst>
      <p:ext uri="{BB962C8B-B14F-4D97-AF65-F5344CB8AC3E}">
        <p14:creationId xmlns:p14="http://schemas.microsoft.com/office/powerpoint/2010/main" val="37786861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75276-2A55-BE4A-B228-A46DE77C0307}"/>
              </a:ext>
            </a:extLst>
          </p:cNvPr>
          <p:cNvSpPr>
            <a:spLocks noGrp="1"/>
          </p:cNvSpPr>
          <p:nvPr>
            <p:ph type="ctrTitle"/>
          </p:nvPr>
        </p:nvSpPr>
        <p:spPr>
          <a:xfrm>
            <a:off x="0" y="2593996"/>
            <a:ext cx="12192000" cy="1670009"/>
          </a:xfrm>
          <a:solidFill>
            <a:srgbClr val="1269B3"/>
          </a:solidFill>
        </p:spPr>
        <p:txBody>
          <a:bodyPr anchor="ctr"/>
          <a:lstStyle>
            <a:lvl1pPr algn="ctr">
              <a:defRPr sz="6000" b="0">
                <a:solidFill>
                  <a:schemeClr val="bg1"/>
                </a:solidFill>
                <a:latin typeface="Arial" panose="020B0604020202020204" pitchFamily="34" charset="0"/>
                <a:cs typeface="Arial" panose="020B0604020202020204" pitchFamily="34" charset="0"/>
              </a:defRPr>
            </a:lvl1pPr>
          </a:lstStyle>
          <a:p>
            <a:r>
              <a:rPr lang="en-US"/>
              <a:t>Click to edit Master title style</a:t>
            </a:r>
            <a:endParaRPr lang="en-VN" dirty="0"/>
          </a:p>
        </p:txBody>
      </p:sp>
      <p:sp>
        <p:nvSpPr>
          <p:cNvPr id="3" name="Subtitle 2">
            <a:extLst>
              <a:ext uri="{FF2B5EF4-FFF2-40B4-BE49-F238E27FC236}">
                <a16:creationId xmlns:a16="http://schemas.microsoft.com/office/drawing/2014/main" id="{90670775-59F2-C542-A81E-708693338EF7}"/>
              </a:ext>
            </a:extLst>
          </p:cNvPr>
          <p:cNvSpPr>
            <a:spLocks noGrp="1"/>
          </p:cNvSpPr>
          <p:nvPr>
            <p:ph type="subTitle" idx="1"/>
          </p:nvPr>
        </p:nvSpPr>
        <p:spPr>
          <a:xfrm>
            <a:off x="1524000" y="4264266"/>
            <a:ext cx="9144000" cy="807766"/>
          </a:xfrm>
        </p:spPr>
        <p:txBody>
          <a:bodyPr anchor="ctr"/>
          <a:lstStyle>
            <a:lvl1pPr marL="0" indent="0" algn="ctr">
              <a:buNone/>
              <a:defRPr sz="2400">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VN"/>
          </a:p>
        </p:txBody>
      </p:sp>
      <p:sp>
        <p:nvSpPr>
          <p:cNvPr id="6" name="Slide Number Placeholder 5">
            <a:extLst>
              <a:ext uri="{FF2B5EF4-FFF2-40B4-BE49-F238E27FC236}">
                <a16:creationId xmlns:a16="http://schemas.microsoft.com/office/drawing/2014/main" id="{61595B07-124C-1343-A435-35A185EB47DD}"/>
              </a:ext>
            </a:extLst>
          </p:cNvPr>
          <p:cNvSpPr>
            <a:spLocks noGrp="1"/>
          </p:cNvSpPr>
          <p:nvPr>
            <p:ph type="sldNum" sz="quarter" idx="12"/>
          </p:nvPr>
        </p:nvSpPr>
        <p:spPr/>
        <p:txBody>
          <a:bodyPr/>
          <a:lstStyle/>
          <a:p>
            <a:fld id="{63080835-0F39-2345-97B3-909C8E0F5122}" type="slidenum">
              <a:rPr lang="en-VN" smtClean="0"/>
              <a:t>‹#›</a:t>
            </a:fld>
            <a:endParaRPr lang="en-VN"/>
          </a:p>
        </p:txBody>
      </p:sp>
      <p:pic>
        <p:nvPicPr>
          <p:cNvPr id="7" name="Picture 6">
            <a:extLst>
              <a:ext uri="{FF2B5EF4-FFF2-40B4-BE49-F238E27FC236}">
                <a16:creationId xmlns:a16="http://schemas.microsoft.com/office/drawing/2014/main" id="{4D459758-AFB1-DC49-9F1F-0E3A29F5D21E}"/>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191404" y="640080"/>
            <a:ext cx="1809192" cy="639772"/>
          </a:xfrm>
          <a:prstGeom prst="rect">
            <a:avLst/>
          </a:prstGeom>
        </p:spPr>
      </p:pic>
    </p:spTree>
    <p:extLst>
      <p:ext uri="{BB962C8B-B14F-4D97-AF65-F5344CB8AC3E}">
        <p14:creationId xmlns:p14="http://schemas.microsoft.com/office/powerpoint/2010/main" val="798918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DDAA6-810A-AB4A-AA92-3EBDFF08FE6B}"/>
              </a:ext>
            </a:extLst>
          </p:cNvPr>
          <p:cNvSpPr>
            <a:spLocks noGrp="1"/>
          </p:cNvSpPr>
          <p:nvPr>
            <p:ph type="title"/>
          </p:nvPr>
        </p:nvSpPr>
        <p:spPr/>
        <p:txBody>
          <a:bodyPr/>
          <a:lstStyle/>
          <a:p>
            <a:r>
              <a:rPr lang="en-US"/>
              <a:t>Click to edit Master title style</a:t>
            </a:r>
            <a:endParaRPr lang="en-VN"/>
          </a:p>
        </p:txBody>
      </p:sp>
      <p:sp>
        <p:nvSpPr>
          <p:cNvPr id="3" name="Vertical Text Placeholder 2">
            <a:extLst>
              <a:ext uri="{FF2B5EF4-FFF2-40B4-BE49-F238E27FC236}">
                <a16:creationId xmlns:a16="http://schemas.microsoft.com/office/drawing/2014/main" id="{97A24F77-8939-3449-B386-85AB3639284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Slide Number Placeholder 5">
            <a:extLst>
              <a:ext uri="{FF2B5EF4-FFF2-40B4-BE49-F238E27FC236}">
                <a16:creationId xmlns:a16="http://schemas.microsoft.com/office/drawing/2014/main" id="{DF4F0C81-8610-1D46-AE89-DCF6037472BC}"/>
              </a:ext>
            </a:extLst>
          </p:cNvPr>
          <p:cNvSpPr>
            <a:spLocks noGrp="1"/>
          </p:cNvSpPr>
          <p:nvPr>
            <p:ph type="sldNum" sz="quarter" idx="12"/>
          </p:nvPr>
        </p:nvSpPr>
        <p:spPr/>
        <p:txBody>
          <a:bodyPr/>
          <a:lstStyle/>
          <a:p>
            <a:fld id="{63080835-0F39-2345-97B3-909C8E0F5122}" type="slidenum">
              <a:rPr lang="en-VN" smtClean="0"/>
              <a:t>‹#›</a:t>
            </a:fld>
            <a:endParaRPr lang="en-VN"/>
          </a:p>
        </p:txBody>
      </p:sp>
      <p:pic>
        <p:nvPicPr>
          <p:cNvPr id="7" name="Picture 6">
            <a:extLst>
              <a:ext uri="{FF2B5EF4-FFF2-40B4-BE49-F238E27FC236}">
                <a16:creationId xmlns:a16="http://schemas.microsoft.com/office/drawing/2014/main" id="{BA6A2BEE-BFA1-F348-8C38-9EDE1A7CDF3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5960"/>
          <a:stretch/>
        </p:blipFill>
        <p:spPr>
          <a:xfrm>
            <a:off x="838200" y="1083855"/>
            <a:ext cx="10325111" cy="505022"/>
          </a:xfrm>
          <a:prstGeom prst="rect">
            <a:avLst/>
          </a:prstGeom>
        </p:spPr>
      </p:pic>
      <p:pic>
        <p:nvPicPr>
          <p:cNvPr id="8" name="Picture 7">
            <a:extLst>
              <a:ext uri="{FF2B5EF4-FFF2-40B4-BE49-F238E27FC236}">
                <a16:creationId xmlns:a16="http://schemas.microsoft.com/office/drawing/2014/main" id="{EC9CE182-944C-2548-B73F-A4DB0F5F2D1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63311" y="1069343"/>
            <a:ext cx="419548" cy="397822"/>
          </a:xfrm>
          <a:prstGeom prst="rect">
            <a:avLst/>
          </a:prstGeom>
        </p:spPr>
      </p:pic>
    </p:spTree>
    <p:extLst>
      <p:ext uri="{BB962C8B-B14F-4D97-AF65-F5344CB8AC3E}">
        <p14:creationId xmlns:p14="http://schemas.microsoft.com/office/powerpoint/2010/main" val="666352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0D7169-215C-0B4F-B85E-ADF482D0F9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VN"/>
          </a:p>
        </p:txBody>
      </p:sp>
      <p:sp>
        <p:nvSpPr>
          <p:cNvPr id="3" name="Vertical Text Placeholder 2">
            <a:extLst>
              <a:ext uri="{FF2B5EF4-FFF2-40B4-BE49-F238E27FC236}">
                <a16:creationId xmlns:a16="http://schemas.microsoft.com/office/drawing/2014/main" id="{F8DDC2AA-3095-8D4E-B5DE-6EA2B5DE25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Slide Number Placeholder 5">
            <a:extLst>
              <a:ext uri="{FF2B5EF4-FFF2-40B4-BE49-F238E27FC236}">
                <a16:creationId xmlns:a16="http://schemas.microsoft.com/office/drawing/2014/main" id="{F7C966CA-BA5E-FE40-816C-19DA0EACD562}"/>
              </a:ext>
            </a:extLst>
          </p:cNvPr>
          <p:cNvSpPr>
            <a:spLocks noGrp="1"/>
          </p:cNvSpPr>
          <p:nvPr>
            <p:ph type="sldNum" sz="quarter" idx="12"/>
          </p:nvPr>
        </p:nvSpPr>
        <p:spPr/>
        <p:txBody>
          <a:bodyPr/>
          <a:lstStyle/>
          <a:p>
            <a:fld id="{63080835-0F39-2345-97B3-909C8E0F5122}" type="slidenum">
              <a:rPr lang="en-VN" smtClean="0"/>
              <a:t>‹#›</a:t>
            </a:fld>
            <a:endParaRPr lang="en-VN"/>
          </a:p>
        </p:txBody>
      </p:sp>
      <p:pic>
        <p:nvPicPr>
          <p:cNvPr id="7" name="Picture 6">
            <a:extLst>
              <a:ext uri="{FF2B5EF4-FFF2-40B4-BE49-F238E27FC236}">
                <a16:creationId xmlns:a16="http://schemas.microsoft.com/office/drawing/2014/main" id="{D3C56445-1102-3D41-A9AA-874BF854B1A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12198" b="-1848"/>
          <a:stretch/>
        </p:blipFill>
        <p:spPr>
          <a:xfrm rot="5400000">
            <a:off x="6242250" y="2741275"/>
            <a:ext cx="5498789" cy="533490"/>
          </a:xfrm>
          <a:prstGeom prst="rect">
            <a:avLst/>
          </a:prstGeom>
        </p:spPr>
      </p:pic>
      <p:pic>
        <p:nvPicPr>
          <p:cNvPr id="8" name="Picture 7">
            <a:extLst>
              <a:ext uri="{FF2B5EF4-FFF2-40B4-BE49-F238E27FC236}">
                <a16:creationId xmlns:a16="http://schemas.microsoft.com/office/drawing/2014/main" id="{7CBDAF9D-DD8D-664F-956E-B3CD6A285C2C}"/>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rot="5400000">
            <a:off x="8849705" y="5768278"/>
            <a:ext cx="419548" cy="397822"/>
          </a:xfrm>
          <a:prstGeom prst="rect">
            <a:avLst/>
          </a:prstGeom>
        </p:spPr>
      </p:pic>
    </p:spTree>
    <p:extLst>
      <p:ext uri="{BB962C8B-B14F-4D97-AF65-F5344CB8AC3E}">
        <p14:creationId xmlns:p14="http://schemas.microsoft.com/office/powerpoint/2010/main" val="30148603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EBBE9D3-4F7E-3D49-96C6-516DF23FA037}"/>
              </a:ext>
            </a:extLst>
          </p:cNvPr>
          <p:cNvSpPr txBox="1"/>
          <p:nvPr userDrawn="1"/>
        </p:nvSpPr>
        <p:spPr>
          <a:xfrm>
            <a:off x="0" y="2581835"/>
            <a:ext cx="12192000" cy="1694329"/>
          </a:xfrm>
          <a:prstGeom prst="rect">
            <a:avLst/>
          </a:prstGeom>
          <a:solidFill>
            <a:srgbClr val="1269B3"/>
          </a:solidFill>
        </p:spPr>
        <p:txBody>
          <a:bodyPr wrap="square" rtlCol="0" anchor="ctr" anchorCtr="1">
            <a:noAutofit/>
          </a:bodyPr>
          <a:lstStyle/>
          <a:p>
            <a:pPr algn="ctr"/>
            <a:r>
              <a:rPr lang="en-VN" sz="6600" b="0" i="0">
                <a:solidFill>
                  <a:schemeClr val="bg1"/>
                </a:solidFill>
                <a:latin typeface="Arial" panose="020B0604020202020204" pitchFamily="34" charset="0"/>
                <a:ea typeface="Roboto" panose="02000000000000000000" pitchFamily="2" charset="0"/>
                <a:cs typeface="Arial" panose="020B0604020202020204" pitchFamily="34" charset="0"/>
              </a:rPr>
              <a:t>THANK YOU</a:t>
            </a:r>
          </a:p>
        </p:txBody>
      </p:sp>
      <p:pic>
        <p:nvPicPr>
          <p:cNvPr id="6" name="Picture 5">
            <a:extLst>
              <a:ext uri="{FF2B5EF4-FFF2-40B4-BE49-F238E27FC236}">
                <a16:creationId xmlns:a16="http://schemas.microsoft.com/office/drawing/2014/main" id="{A3C184CA-971A-4167-AF48-5DD497ABFF8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191404" y="640080"/>
            <a:ext cx="1809192" cy="639772"/>
          </a:xfrm>
          <a:prstGeom prst="rect">
            <a:avLst/>
          </a:prstGeom>
        </p:spPr>
      </p:pic>
    </p:spTree>
    <p:extLst>
      <p:ext uri="{BB962C8B-B14F-4D97-AF65-F5344CB8AC3E}">
        <p14:creationId xmlns:p14="http://schemas.microsoft.com/office/powerpoint/2010/main" val="19812247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B060E-2035-5F40-9D92-8FB002A518F1}"/>
              </a:ext>
            </a:extLst>
          </p:cNvPr>
          <p:cNvSpPr>
            <a:spLocks noGrp="1"/>
          </p:cNvSpPr>
          <p:nvPr>
            <p:ph type="title"/>
          </p:nvPr>
        </p:nvSpPr>
        <p:spPr>
          <a:xfrm>
            <a:off x="838200" y="645709"/>
            <a:ext cx="10515600" cy="2852737"/>
          </a:xfrm>
        </p:spPr>
        <p:txBody>
          <a:bodyPr anchor="b">
            <a:normAutofit/>
          </a:bodyPr>
          <a:lstStyle>
            <a:lvl1pPr algn="ctr">
              <a:defRPr sz="5400"/>
            </a:lvl1pPr>
          </a:lstStyle>
          <a:p>
            <a:r>
              <a:rPr lang="en-US"/>
              <a:t>Click to edit Master title style</a:t>
            </a:r>
            <a:endParaRPr lang="en-VN"/>
          </a:p>
        </p:txBody>
      </p:sp>
      <p:sp>
        <p:nvSpPr>
          <p:cNvPr id="3" name="Text Placeholder 2">
            <a:extLst>
              <a:ext uri="{FF2B5EF4-FFF2-40B4-BE49-F238E27FC236}">
                <a16:creationId xmlns:a16="http://schemas.microsoft.com/office/drawing/2014/main" id="{793F46C6-CF3F-254C-AAE3-B529154C1EFF}"/>
              </a:ext>
            </a:extLst>
          </p:cNvPr>
          <p:cNvSpPr>
            <a:spLocks noGrp="1"/>
          </p:cNvSpPr>
          <p:nvPr>
            <p:ph type="body" idx="1"/>
          </p:nvPr>
        </p:nvSpPr>
        <p:spPr>
          <a:xfrm>
            <a:off x="838200" y="3746503"/>
            <a:ext cx="10515600" cy="558799"/>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F1369953-B896-1545-AC28-2E408133588D}"/>
              </a:ext>
            </a:extLst>
          </p:cNvPr>
          <p:cNvSpPr>
            <a:spLocks noGrp="1"/>
          </p:cNvSpPr>
          <p:nvPr>
            <p:ph type="sldNum" sz="quarter" idx="12"/>
          </p:nvPr>
        </p:nvSpPr>
        <p:spPr/>
        <p:txBody>
          <a:bodyPr/>
          <a:lstStyle/>
          <a:p>
            <a:fld id="{63080835-0F39-2345-97B3-909C8E0F5122}" type="slidenum">
              <a:rPr lang="en-VN" smtClean="0"/>
              <a:t>‹#›</a:t>
            </a:fld>
            <a:endParaRPr lang="en-VN"/>
          </a:p>
        </p:txBody>
      </p:sp>
    </p:spTree>
    <p:extLst>
      <p:ext uri="{BB962C8B-B14F-4D97-AF65-F5344CB8AC3E}">
        <p14:creationId xmlns:p14="http://schemas.microsoft.com/office/powerpoint/2010/main" val="2385008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376A4-0033-0E4A-B265-368665B16A68}"/>
              </a:ext>
            </a:extLst>
          </p:cNvPr>
          <p:cNvSpPr>
            <a:spLocks noGrp="1"/>
          </p:cNvSpPr>
          <p:nvPr>
            <p:ph type="title"/>
          </p:nvPr>
        </p:nvSpPr>
        <p:spPr>
          <a:xfrm>
            <a:off x="857485" y="166214"/>
            <a:ext cx="10515600" cy="1102040"/>
          </a:xfrm>
        </p:spPr>
        <p:txBody>
          <a:bodyPr/>
          <a:lstStyle/>
          <a:p>
            <a:r>
              <a:rPr lang="en-US"/>
              <a:t>Click to edit Master title style</a:t>
            </a:r>
            <a:endParaRPr lang="en-VN"/>
          </a:p>
        </p:txBody>
      </p:sp>
      <p:sp>
        <p:nvSpPr>
          <p:cNvPr id="3" name="Content Placeholder 2">
            <a:extLst>
              <a:ext uri="{FF2B5EF4-FFF2-40B4-BE49-F238E27FC236}">
                <a16:creationId xmlns:a16="http://schemas.microsoft.com/office/drawing/2014/main" id="{88F007D2-DB64-7645-9B90-8CA47F39C9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Slide Number Placeholder 5">
            <a:extLst>
              <a:ext uri="{FF2B5EF4-FFF2-40B4-BE49-F238E27FC236}">
                <a16:creationId xmlns:a16="http://schemas.microsoft.com/office/drawing/2014/main" id="{970A0ECF-A9FA-D344-A8E9-D4F8143D1FF0}"/>
              </a:ext>
            </a:extLst>
          </p:cNvPr>
          <p:cNvSpPr>
            <a:spLocks noGrp="1"/>
          </p:cNvSpPr>
          <p:nvPr>
            <p:ph type="sldNum" sz="quarter" idx="12"/>
          </p:nvPr>
        </p:nvSpPr>
        <p:spPr>
          <a:xfrm>
            <a:off x="9267825" y="6492875"/>
            <a:ext cx="2743200" cy="365125"/>
          </a:xfrm>
        </p:spPr>
        <p:txBody>
          <a:bodyPr/>
          <a:lstStyle/>
          <a:p>
            <a:fld id="{63080835-0F39-2345-97B3-909C8E0F5122}" type="slidenum">
              <a:rPr lang="en-VN" smtClean="0"/>
              <a:t>‹#›</a:t>
            </a:fld>
            <a:endParaRPr lang="en-VN"/>
          </a:p>
        </p:txBody>
      </p:sp>
      <p:grpSp>
        <p:nvGrpSpPr>
          <p:cNvPr id="4" name="Group 3">
            <a:extLst>
              <a:ext uri="{FF2B5EF4-FFF2-40B4-BE49-F238E27FC236}">
                <a16:creationId xmlns:a16="http://schemas.microsoft.com/office/drawing/2014/main" id="{8A415F6A-E252-44EE-BEDB-6935D9532063}"/>
              </a:ext>
            </a:extLst>
          </p:cNvPr>
          <p:cNvGrpSpPr/>
          <p:nvPr userDrawn="1"/>
        </p:nvGrpSpPr>
        <p:grpSpPr>
          <a:xfrm>
            <a:off x="714028" y="792287"/>
            <a:ext cx="10763944" cy="505022"/>
            <a:chOff x="838200" y="814941"/>
            <a:chExt cx="10763944" cy="505022"/>
          </a:xfrm>
        </p:grpSpPr>
        <p:pic>
          <p:nvPicPr>
            <p:cNvPr id="7" name="Picture 6">
              <a:extLst>
                <a:ext uri="{FF2B5EF4-FFF2-40B4-BE49-F238E27FC236}">
                  <a16:creationId xmlns:a16="http://schemas.microsoft.com/office/drawing/2014/main" id="{D6E8E718-69D1-514F-B50A-886F109405E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5960"/>
            <a:stretch/>
          </p:blipFill>
          <p:spPr>
            <a:xfrm>
              <a:off x="838200" y="814941"/>
              <a:ext cx="10325111" cy="505022"/>
            </a:xfrm>
            <a:prstGeom prst="rect">
              <a:avLst/>
            </a:prstGeom>
          </p:spPr>
        </p:pic>
        <p:pic>
          <p:nvPicPr>
            <p:cNvPr id="8" name="Picture 7">
              <a:extLst>
                <a:ext uri="{FF2B5EF4-FFF2-40B4-BE49-F238E27FC236}">
                  <a16:creationId xmlns:a16="http://schemas.microsoft.com/office/drawing/2014/main" id="{D493CF10-B6A5-BC49-98F9-02B362058CD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82596" y="829477"/>
              <a:ext cx="419548" cy="397822"/>
            </a:xfrm>
            <a:prstGeom prst="rect">
              <a:avLst/>
            </a:prstGeom>
          </p:spPr>
        </p:pic>
      </p:grpSp>
    </p:spTree>
    <p:extLst>
      <p:ext uri="{BB962C8B-B14F-4D97-AF65-F5344CB8AC3E}">
        <p14:creationId xmlns:p14="http://schemas.microsoft.com/office/powerpoint/2010/main" val="564912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02DCB8-58E8-F842-81F2-5E4CD946672B}"/>
              </a:ext>
            </a:extLst>
          </p:cNvPr>
          <p:cNvSpPr>
            <a:spLocks noGrp="1"/>
          </p:cNvSpPr>
          <p:nvPr>
            <p:ph sz="half" idx="1"/>
          </p:nvPr>
        </p:nvSpPr>
        <p:spPr>
          <a:xfrm>
            <a:off x="838200" y="1825625"/>
            <a:ext cx="4876800" cy="4351338"/>
          </a:xfrm>
        </p:spPr>
        <p:txBody>
          <a:bodyPr/>
          <a:lstStyle>
            <a:lvl1pPr algn="just">
              <a:defRPr/>
            </a:lvl1pPr>
            <a:lvl2pPr algn="just">
              <a:defRPr/>
            </a:lvl2pPr>
            <a:lvl3pPr algn="just">
              <a:defRPr/>
            </a:lvl3pPr>
            <a:lvl4pPr algn="just">
              <a:defRPr/>
            </a:lvl4pPr>
            <a:lvl5pPr algn="ju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Content Placeholder 3">
            <a:extLst>
              <a:ext uri="{FF2B5EF4-FFF2-40B4-BE49-F238E27FC236}">
                <a16:creationId xmlns:a16="http://schemas.microsoft.com/office/drawing/2014/main" id="{B8A81BF7-4CD3-B548-8D36-AD0CDBDBC559}"/>
              </a:ext>
            </a:extLst>
          </p:cNvPr>
          <p:cNvSpPr>
            <a:spLocks noGrp="1"/>
          </p:cNvSpPr>
          <p:nvPr>
            <p:ph sz="half" idx="2"/>
          </p:nvPr>
        </p:nvSpPr>
        <p:spPr>
          <a:xfrm>
            <a:off x="6476998" y="1825625"/>
            <a:ext cx="4876801" cy="4351338"/>
          </a:xfrm>
        </p:spPr>
        <p:txBody>
          <a:bodyPr/>
          <a:lstStyle>
            <a:lvl1pPr algn="just">
              <a:defRPr/>
            </a:lvl1pPr>
            <a:lvl2pPr algn="just">
              <a:defRPr/>
            </a:lvl2pPr>
            <a:lvl3pPr algn="just">
              <a:defRPr/>
            </a:lvl3pPr>
            <a:lvl4pPr algn="just">
              <a:defRPr/>
            </a:lvl4pPr>
            <a:lvl5pPr algn="ju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7" name="Slide Number Placeholder 6">
            <a:extLst>
              <a:ext uri="{FF2B5EF4-FFF2-40B4-BE49-F238E27FC236}">
                <a16:creationId xmlns:a16="http://schemas.microsoft.com/office/drawing/2014/main" id="{72485A98-4F93-764A-BFE6-BBAD2AC55FB3}"/>
              </a:ext>
            </a:extLst>
          </p:cNvPr>
          <p:cNvSpPr>
            <a:spLocks noGrp="1"/>
          </p:cNvSpPr>
          <p:nvPr>
            <p:ph type="sldNum" sz="quarter" idx="12"/>
          </p:nvPr>
        </p:nvSpPr>
        <p:spPr/>
        <p:txBody>
          <a:bodyPr/>
          <a:lstStyle/>
          <a:p>
            <a:fld id="{63080835-0F39-2345-97B3-909C8E0F5122}" type="slidenum">
              <a:rPr lang="en-VN" smtClean="0"/>
              <a:t>‹#›</a:t>
            </a:fld>
            <a:endParaRPr lang="en-VN"/>
          </a:p>
        </p:txBody>
      </p:sp>
      <p:sp>
        <p:nvSpPr>
          <p:cNvPr id="14" name="Title 1">
            <a:extLst>
              <a:ext uri="{FF2B5EF4-FFF2-40B4-BE49-F238E27FC236}">
                <a16:creationId xmlns:a16="http://schemas.microsoft.com/office/drawing/2014/main" id="{E441C95F-FB7B-4D69-8EC6-6BD793138618}"/>
              </a:ext>
            </a:extLst>
          </p:cNvPr>
          <p:cNvSpPr>
            <a:spLocks noGrp="1"/>
          </p:cNvSpPr>
          <p:nvPr>
            <p:ph type="title"/>
          </p:nvPr>
        </p:nvSpPr>
        <p:spPr>
          <a:xfrm>
            <a:off x="857485" y="166214"/>
            <a:ext cx="10515600" cy="1102040"/>
          </a:xfrm>
        </p:spPr>
        <p:txBody>
          <a:bodyPr/>
          <a:lstStyle/>
          <a:p>
            <a:r>
              <a:rPr lang="en-US"/>
              <a:t>Click to edit Master title style</a:t>
            </a:r>
            <a:endParaRPr lang="en-VN"/>
          </a:p>
        </p:txBody>
      </p:sp>
      <p:grpSp>
        <p:nvGrpSpPr>
          <p:cNvPr id="15" name="Group 14">
            <a:extLst>
              <a:ext uri="{FF2B5EF4-FFF2-40B4-BE49-F238E27FC236}">
                <a16:creationId xmlns:a16="http://schemas.microsoft.com/office/drawing/2014/main" id="{ECAD14AB-FB2B-475D-81D4-F8C33D913FCC}"/>
              </a:ext>
            </a:extLst>
          </p:cNvPr>
          <p:cNvGrpSpPr/>
          <p:nvPr userDrawn="1"/>
        </p:nvGrpSpPr>
        <p:grpSpPr>
          <a:xfrm>
            <a:off x="714028" y="792287"/>
            <a:ext cx="10763944" cy="505022"/>
            <a:chOff x="838200" y="814941"/>
            <a:chExt cx="10763944" cy="505022"/>
          </a:xfrm>
        </p:grpSpPr>
        <p:pic>
          <p:nvPicPr>
            <p:cNvPr id="16" name="Picture 15">
              <a:extLst>
                <a:ext uri="{FF2B5EF4-FFF2-40B4-BE49-F238E27FC236}">
                  <a16:creationId xmlns:a16="http://schemas.microsoft.com/office/drawing/2014/main" id="{F50676DE-42EA-4B0D-A1F1-1EDEFB300AE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5960"/>
            <a:stretch/>
          </p:blipFill>
          <p:spPr>
            <a:xfrm>
              <a:off x="838200" y="814941"/>
              <a:ext cx="10325111" cy="505022"/>
            </a:xfrm>
            <a:prstGeom prst="rect">
              <a:avLst/>
            </a:prstGeom>
          </p:spPr>
        </p:pic>
        <p:pic>
          <p:nvPicPr>
            <p:cNvPr id="17" name="Picture 16">
              <a:extLst>
                <a:ext uri="{FF2B5EF4-FFF2-40B4-BE49-F238E27FC236}">
                  <a16:creationId xmlns:a16="http://schemas.microsoft.com/office/drawing/2014/main" id="{A995BE0F-F473-4BB3-BA40-A4D4837C204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82596" y="829477"/>
              <a:ext cx="419548" cy="397822"/>
            </a:xfrm>
            <a:prstGeom prst="rect">
              <a:avLst/>
            </a:prstGeom>
          </p:spPr>
        </p:pic>
      </p:grpSp>
    </p:spTree>
    <p:extLst>
      <p:ext uri="{BB962C8B-B14F-4D97-AF65-F5344CB8AC3E}">
        <p14:creationId xmlns:p14="http://schemas.microsoft.com/office/powerpoint/2010/main" val="4066253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37688BE-3268-254C-AEA1-8C0693DA7D32}"/>
              </a:ext>
            </a:extLst>
          </p:cNvPr>
          <p:cNvSpPr>
            <a:spLocks noGrp="1"/>
          </p:cNvSpPr>
          <p:nvPr>
            <p:ph type="body" idx="1"/>
          </p:nvPr>
        </p:nvSpPr>
        <p:spPr>
          <a:xfrm>
            <a:off x="839788" y="1681163"/>
            <a:ext cx="4846637" cy="823912"/>
          </a:xfrm>
        </p:spPr>
        <p:txBody>
          <a:bodyPr anchor="b">
            <a:noAutofit/>
          </a:bodyPr>
          <a:lstStyle>
            <a:lvl1pPr marL="0" indent="0" algn="just">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596BE58-D304-4846-9D69-74B7C0F31E3E}"/>
              </a:ext>
            </a:extLst>
          </p:cNvPr>
          <p:cNvSpPr>
            <a:spLocks noGrp="1"/>
          </p:cNvSpPr>
          <p:nvPr>
            <p:ph sz="half" idx="2"/>
          </p:nvPr>
        </p:nvSpPr>
        <p:spPr>
          <a:xfrm>
            <a:off x="839788" y="2505075"/>
            <a:ext cx="4846637" cy="3684588"/>
          </a:xfrm>
        </p:spPr>
        <p:txBody>
          <a:bodyPr>
            <a:normAutofit/>
          </a:bodyPr>
          <a:lstStyle>
            <a:lvl1pPr algn="just">
              <a:defRPr sz="2000"/>
            </a:lvl1pPr>
            <a:lvl2pPr algn="just">
              <a:defRPr sz="1800"/>
            </a:lvl2pPr>
            <a:lvl3pPr algn="just">
              <a:defRPr sz="1600"/>
            </a:lvl3pPr>
            <a:lvl4pPr algn="just">
              <a:defRPr sz="1400"/>
            </a:lvl4pPr>
            <a:lvl5pPr algn="jus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5" name="Text Placeholder 4">
            <a:extLst>
              <a:ext uri="{FF2B5EF4-FFF2-40B4-BE49-F238E27FC236}">
                <a16:creationId xmlns:a16="http://schemas.microsoft.com/office/drawing/2014/main" id="{69BE9077-E92D-B045-BBED-A5E6EA17ECD4}"/>
              </a:ext>
            </a:extLst>
          </p:cNvPr>
          <p:cNvSpPr>
            <a:spLocks noGrp="1"/>
          </p:cNvSpPr>
          <p:nvPr>
            <p:ph type="body" sz="quarter" idx="3"/>
          </p:nvPr>
        </p:nvSpPr>
        <p:spPr>
          <a:xfrm>
            <a:off x="6505576" y="1681163"/>
            <a:ext cx="4849811" cy="823912"/>
          </a:xfrm>
        </p:spPr>
        <p:txBody>
          <a:bodyPr anchor="b">
            <a:normAutofit/>
          </a:bodyPr>
          <a:lstStyle>
            <a:lvl1pPr marL="0" indent="0" algn="just">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935AF0-F090-604A-B7C6-17770CD40177}"/>
              </a:ext>
            </a:extLst>
          </p:cNvPr>
          <p:cNvSpPr>
            <a:spLocks noGrp="1"/>
          </p:cNvSpPr>
          <p:nvPr>
            <p:ph sz="quarter" idx="4"/>
          </p:nvPr>
        </p:nvSpPr>
        <p:spPr>
          <a:xfrm>
            <a:off x="6505576" y="2505075"/>
            <a:ext cx="4849812" cy="3684588"/>
          </a:xfrm>
        </p:spPr>
        <p:txBody>
          <a:bodyPr>
            <a:normAutofit/>
          </a:bodyPr>
          <a:lstStyle>
            <a:lvl1pPr algn="just">
              <a:defRPr sz="2000"/>
            </a:lvl1pPr>
            <a:lvl2pPr algn="just">
              <a:defRPr sz="1800"/>
            </a:lvl2pPr>
            <a:lvl3pPr algn="just">
              <a:defRPr sz="1600"/>
            </a:lvl3pPr>
            <a:lvl4pPr algn="just">
              <a:defRPr sz="1400"/>
            </a:lvl4pPr>
            <a:lvl5pPr algn="jus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9" name="Slide Number Placeholder 8">
            <a:extLst>
              <a:ext uri="{FF2B5EF4-FFF2-40B4-BE49-F238E27FC236}">
                <a16:creationId xmlns:a16="http://schemas.microsoft.com/office/drawing/2014/main" id="{7D496D9A-65C5-E640-8598-61A5875D8B22}"/>
              </a:ext>
            </a:extLst>
          </p:cNvPr>
          <p:cNvSpPr>
            <a:spLocks noGrp="1"/>
          </p:cNvSpPr>
          <p:nvPr>
            <p:ph type="sldNum" sz="quarter" idx="12"/>
          </p:nvPr>
        </p:nvSpPr>
        <p:spPr/>
        <p:txBody>
          <a:bodyPr/>
          <a:lstStyle/>
          <a:p>
            <a:fld id="{63080835-0F39-2345-97B3-909C8E0F5122}" type="slidenum">
              <a:rPr lang="en-VN" smtClean="0"/>
              <a:t>‹#›</a:t>
            </a:fld>
            <a:endParaRPr lang="en-VN"/>
          </a:p>
        </p:txBody>
      </p:sp>
      <p:sp>
        <p:nvSpPr>
          <p:cNvPr id="16" name="Title 1">
            <a:extLst>
              <a:ext uri="{FF2B5EF4-FFF2-40B4-BE49-F238E27FC236}">
                <a16:creationId xmlns:a16="http://schemas.microsoft.com/office/drawing/2014/main" id="{2F865F6B-49F7-4477-B04E-06C46E7B2FF3}"/>
              </a:ext>
            </a:extLst>
          </p:cNvPr>
          <p:cNvSpPr>
            <a:spLocks noGrp="1"/>
          </p:cNvSpPr>
          <p:nvPr>
            <p:ph type="title"/>
          </p:nvPr>
        </p:nvSpPr>
        <p:spPr>
          <a:xfrm>
            <a:off x="857485" y="166214"/>
            <a:ext cx="10515600" cy="1102040"/>
          </a:xfrm>
        </p:spPr>
        <p:txBody>
          <a:bodyPr/>
          <a:lstStyle/>
          <a:p>
            <a:r>
              <a:rPr lang="en-US"/>
              <a:t>Click to edit Master title style</a:t>
            </a:r>
            <a:endParaRPr lang="en-VN"/>
          </a:p>
        </p:txBody>
      </p:sp>
      <p:grpSp>
        <p:nvGrpSpPr>
          <p:cNvPr id="17" name="Group 16">
            <a:extLst>
              <a:ext uri="{FF2B5EF4-FFF2-40B4-BE49-F238E27FC236}">
                <a16:creationId xmlns:a16="http://schemas.microsoft.com/office/drawing/2014/main" id="{D6088D8B-25F1-4D27-98F8-E2245CB92FE4}"/>
              </a:ext>
            </a:extLst>
          </p:cNvPr>
          <p:cNvGrpSpPr/>
          <p:nvPr userDrawn="1"/>
        </p:nvGrpSpPr>
        <p:grpSpPr>
          <a:xfrm>
            <a:off x="714028" y="792287"/>
            <a:ext cx="10763944" cy="505022"/>
            <a:chOff x="838200" y="814941"/>
            <a:chExt cx="10763944" cy="505022"/>
          </a:xfrm>
        </p:grpSpPr>
        <p:pic>
          <p:nvPicPr>
            <p:cNvPr id="18" name="Picture 17">
              <a:extLst>
                <a:ext uri="{FF2B5EF4-FFF2-40B4-BE49-F238E27FC236}">
                  <a16:creationId xmlns:a16="http://schemas.microsoft.com/office/drawing/2014/main" id="{0518E18B-6AD0-4E4C-A877-0ACA3FCBE11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5960"/>
            <a:stretch/>
          </p:blipFill>
          <p:spPr>
            <a:xfrm>
              <a:off x="838200" y="814941"/>
              <a:ext cx="10325111" cy="505022"/>
            </a:xfrm>
            <a:prstGeom prst="rect">
              <a:avLst/>
            </a:prstGeom>
          </p:spPr>
        </p:pic>
        <p:pic>
          <p:nvPicPr>
            <p:cNvPr id="19" name="Picture 18">
              <a:extLst>
                <a:ext uri="{FF2B5EF4-FFF2-40B4-BE49-F238E27FC236}">
                  <a16:creationId xmlns:a16="http://schemas.microsoft.com/office/drawing/2014/main" id="{B9585189-B657-4448-91EA-CEBB523FDAB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82596" y="829477"/>
              <a:ext cx="419548" cy="397822"/>
            </a:xfrm>
            <a:prstGeom prst="rect">
              <a:avLst/>
            </a:prstGeom>
          </p:spPr>
        </p:pic>
      </p:grpSp>
    </p:spTree>
    <p:extLst>
      <p:ext uri="{BB962C8B-B14F-4D97-AF65-F5344CB8AC3E}">
        <p14:creationId xmlns:p14="http://schemas.microsoft.com/office/powerpoint/2010/main" val="656238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F54DE71-A9F7-D84E-A167-7406285A1252}"/>
              </a:ext>
            </a:extLst>
          </p:cNvPr>
          <p:cNvSpPr>
            <a:spLocks noGrp="1"/>
          </p:cNvSpPr>
          <p:nvPr>
            <p:ph type="sldNum" sz="quarter" idx="12"/>
          </p:nvPr>
        </p:nvSpPr>
        <p:spPr/>
        <p:txBody>
          <a:bodyPr/>
          <a:lstStyle/>
          <a:p>
            <a:fld id="{63080835-0F39-2345-97B3-909C8E0F5122}" type="slidenum">
              <a:rPr lang="en-VN" smtClean="0"/>
              <a:t>‹#›</a:t>
            </a:fld>
            <a:endParaRPr lang="en-VN"/>
          </a:p>
        </p:txBody>
      </p:sp>
      <p:sp>
        <p:nvSpPr>
          <p:cNvPr id="8" name="Title 1">
            <a:extLst>
              <a:ext uri="{FF2B5EF4-FFF2-40B4-BE49-F238E27FC236}">
                <a16:creationId xmlns:a16="http://schemas.microsoft.com/office/drawing/2014/main" id="{097A06E2-C8E3-45DD-ABCB-C7AE3C217E5D}"/>
              </a:ext>
            </a:extLst>
          </p:cNvPr>
          <p:cNvSpPr>
            <a:spLocks noGrp="1"/>
          </p:cNvSpPr>
          <p:nvPr>
            <p:ph type="title"/>
          </p:nvPr>
        </p:nvSpPr>
        <p:spPr>
          <a:xfrm>
            <a:off x="857485" y="166214"/>
            <a:ext cx="10515600" cy="1102040"/>
          </a:xfrm>
        </p:spPr>
        <p:txBody>
          <a:bodyPr/>
          <a:lstStyle/>
          <a:p>
            <a:r>
              <a:rPr lang="en-US"/>
              <a:t>Click to edit Master title style</a:t>
            </a:r>
            <a:endParaRPr lang="en-VN"/>
          </a:p>
        </p:txBody>
      </p:sp>
      <p:grpSp>
        <p:nvGrpSpPr>
          <p:cNvPr id="9" name="Group 8">
            <a:extLst>
              <a:ext uri="{FF2B5EF4-FFF2-40B4-BE49-F238E27FC236}">
                <a16:creationId xmlns:a16="http://schemas.microsoft.com/office/drawing/2014/main" id="{F5B6588B-48A0-460A-9253-81FCDCED5389}"/>
              </a:ext>
            </a:extLst>
          </p:cNvPr>
          <p:cNvGrpSpPr/>
          <p:nvPr userDrawn="1"/>
        </p:nvGrpSpPr>
        <p:grpSpPr>
          <a:xfrm>
            <a:off x="714028" y="792287"/>
            <a:ext cx="10763944" cy="505022"/>
            <a:chOff x="838200" y="814941"/>
            <a:chExt cx="10763944" cy="505022"/>
          </a:xfrm>
        </p:grpSpPr>
        <p:pic>
          <p:nvPicPr>
            <p:cNvPr id="10" name="Picture 9">
              <a:extLst>
                <a:ext uri="{FF2B5EF4-FFF2-40B4-BE49-F238E27FC236}">
                  <a16:creationId xmlns:a16="http://schemas.microsoft.com/office/drawing/2014/main" id="{88831C1F-70D1-4A3A-89FC-EE9DBCA114AE}"/>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5960"/>
            <a:stretch/>
          </p:blipFill>
          <p:spPr>
            <a:xfrm>
              <a:off x="838200" y="814941"/>
              <a:ext cx="10325111" cy="505022"/>
            </a:xfrm>
            <a:prstGeom prst="rect">
              <a:avLst/>
            </a:prstGeom>
          </p:spPr>
        </p:pic>
        <p:pic>
          <p:nvPicPr>
            <p:cNvPr id="11" name="Picture 10">
              <a:extLst>
                <a:ext uri="{FF2B5EF4-FFF2-40B4-BE49-F238E27FC236}">
                  <a16:creationId xmlns:a16="http://schemas.microsoft.com/office/drawing/2014/main" id="{3A3D2946-6D88-44C7-9819-C4345254A87B}"/>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82596" y="829477"/>
              <a:ext cx="419548" cy="397822"/>
            </a:xfrm>
            <a:prstGeom prst="rect">
              <a:avLst/>
            </a:prstGeom>
          </p:spPr>
        </p:pic>
      </p:grpSp>
    </p:spTree>
    <p:extLst>
      <p:ext uri="{BB962C8B-B14F-4D97-AF65-F5344CB8AC3E}">
        <p14:creationId xmlns:p14="http://schemas.microsoft.com/office/powerpoint/2010/main" val="340477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E8B7CEF-5512-A540-9B03-E4DFF5A66B29}"/>
              </a:ext>
            </a:extLst>
          </p:cNvPr>
          <p:cNvSpPr>
            <a:spLocks noGrp="1"/>
          </p:cNvSpPr>
          <p:nvPr>
            <p:ph type="sldNum" sz="quarter" idx="12"/>
          </p:nvPr>
        </p:nvSpPr>
        <p:spPr/>
        <p:txBody>
          <a:bodyPr/>
          <a:lstStyle/>
          <a:p>
            <a:fld id="{63080835-0F39-2345-97B3-909C8E0F5122}" type="slidenum">
              <a:rPr lang="en-VN" smtClean="0"/>
              <a:t>‹#›</a:t>
            </a:fld>
            <a:endParaRPr lang="en-VN"/>
          </a:p>
        </p:txBody>
      </p:sp>
    </p:spTree>
    <p:extLst>
      <p:ext uri="{BB962C8B-B14F-4D97-AF65-F5344CB8AC3E}">
        <p14:creationId xmlns:p14="http://schemas.microsoft.com/office/powerpoint/2010/main" val="453285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40E72-CB00-894F-8806-4FE0235B2D06}"/>
              </a:ext>
            </a:extLst>
          </p:cNvPr>
          <p:cNvSpPr>
            <a:spLocks noGrp="1"/>
          </p:cNvSpPr>
          <p:nvPr>
            <p:ph type="title"/>
          </p:nvPr>
        </p:nvSpPr>
        <p:spPr>
          <a:xfrm>
            <a:off x="839788" y="1381124"/>
            <a:ext cx="3808413" cy="676275"/>
          </a:xfrm>
        </p:spPr>
        <p:txBody>
          <a:bodyPr anchor="b">
            <a:noAutofit/>
          </a:bodyPr>
          <a:lstStyle>
            <a:lvl1pPr algn="just">
              <a:defRPr sz="2400"/>
            </a:lvl1pPr>
          </a:lstStyle>
          <a:p>
            <a:r>
              <a:rPr lang="en-US"/>
              <a:t>Click to edit Master title style</a:t>
            </a:r>
            <a:endParaRPr lang="en-VN"/>
          </a:p>
        </p:txBody>
      </p:sp>
      <p:sp>
        <p:nvSpPr>
          <p:cNvPr id="3" name="Content Placeholder 2">
            <a:extLst>
              <a:ext uri="{FF2B5EF4-FFF2-40B4-BE49-F238E27FC236}">
                <a16:creationId xmlns:a16="http://schemas.microsoft.com/office/drawing/2014/main" id="{49FC64DA-E0A0-C74F-A1ED-E4A3B2420137}"/>
              </a:ext>
            </a:extLst>
          </p:cNvPr>
          <p:cNvSpPr>
            <a:spLocks noGrp="1"/>
          </p:cNvSpPr>
          <p:nvPr>
            <p:ph idx="1"/>
          </p:nvPr>
        </p:nvSpPr>
        <p:spPr>
          <a:xfrm>
            <a:off x="5334000" y="1381124"/>
            <a:ext cx="6021388" cy="447992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Text Placeholder 3">
            <a:extLst>
              <a:ext uri="{FF2B5EF4-FFF2-40B4-BE49-F238E27FC236}">
                <a16:creationId xmlns:a16="http://schemas.microsoft.com/office/drawing/2014/main" id="{2A783329-F46D-D849-9D3D-651FF8498349}"/>
              </a:ext>
            </a:extLst>
          </p:cNvPr>
          <p:cNvSpPr>
            <a:spLocks noGrp="1"/>
          </p:cNvSpPr>
          <p:nvPr>
            <p:ph type="body" sz="half" idx="2"/>
          </p:nvPr>
        </p:nvSpPr>
        <p:spPr>
          <a:xfrm>
            <a:off x="839789" y="2057400"/>
            <a:ext cx="3808412" cy="3811588"/>
          </a:xfrm>
        </p:spPr>
        <p:txBody>
          <a:bodyPr/>
          <a:lstStyle>
            <a:lvl1pPr marL="0" indent="0" algn="jus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61164798-C43D-294D-9937-03957227894C}"/>
              </a:ext>
            </a:extLst>
          </p:cNvPr>
          <p:cNvSpPr>
            <a:spLocks noGrp="1"/>
          </p:cNvSpPr>
          <p:nvPr>
            <p:ph type="sldNum" sz="quarter" idx="12"/>
          </p:nvPr>
        </p:nvSpPr>
        <p:spPr/>
        <p:txBody>
          <a:bodyPr/>
          <a:lstStyle/>
          <a:p>
            <a:fld id="{63080835-0F39-2345-97B3-909C8E0F5122}" type="slidenum">
              <a:rPr lang="en-VN" smtClean="0"/>
              <a:t>‹#›</a:t>
            </a:fld>
            <a:endParaRPr lang="en-VN"/>
          </a:p>
        </p:txBody>
      </p:sp>
      <p:grpSp>
        <p:nvGrpSpPr>
          <p:cNvPr id="9" name="Group 8">
            <a:extLst>
              <a:ext uri="{FF2B5EF4-FFF2-40B4-BE49-F238E27FC236}">
                <a16:creationId xmlns:a16="http://schemas.microsoft.com/office/drawing/2014/main" id="{8E1756A1-BF98-43A2-8324-CA553E1843D1}"/>
              </a:ext>
            </a:extLst>
          </p:cNvPr>
          <p:cNvGrpSpPr/>
          <p:nvPr userDrawn="1"/>
        </p:nvGrpSpPr>
        <p:grpSpPr>
          <a:xfrm>
            <a:off x="714028" y="792287"/>
            <a:ext cx="10763944" cy="505022"/>
            <a:chOff x="838200" y="814941"/>
            <a:chExt cx="10763944" cy="505022"/>
          </a:xfrm>
        </p:grpSpPr>
        <p:pic>
          <p:nvPicPr>
            <p:cNvPr id="12" name="Picture 11">
              <a:extLst>
                <a:ext uri="{FF2B5EF4-FFF2-40B4-BE49-F238E27FC236}">
                  <a16:creationId xmlns:a16="http://schemas.microsoft.com/office/drawing/2014/main" id="{68613E69-2ADE-4428-8E57-35DCF9E0F46B}"/>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5960"/>
            <a:stretch/>
          </p:blipFill>
          <p:spPr>
            <a:xfrm>
              <a:off x="838200" y="814941"/>
              <a:ext cx="10325111" cy="505022"/>
            </a:xfrm>
            <a:prstGeom prst="rect">
              <a:avLst/>
            </a:prstGeom>
          </p:spPr>
        </p:pic>
        <p:pic>
          <p:nvPicPr>
            <p:cNvPr id="13" name="Picture 12">
              <a:extLst>
                <a:ext uri="{FF2B5EF4-FFF2-40B4-BE49-F238E27FC236}">
                  <a16:creationId xmlns:a16="http://schemas.microsoft.com/office/drawing/2014/main" id="{043196A7-0FCB-413B-876B-E41DA79F2C92}"/>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82596" y="829477"/>
              <a:ext cx="419548" cy="397822"/>
            </a:xfrm>
            <a:prstGeom prst="rect">
              <a:avLst/>
            </a:prstGeom>
          </p:spPr>
        </p:pic>
      </p:grpSp>
    </p:spTree>
    <p:extLst>
      <p:ext uri="{BB962C8B-B14F-4D97-AF65-F5344CB8AC3E}">
        <p14:creationId xmlns:p14="http://schemas.microsoft.com/office/powerpoint/2010/main" val="3022489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ED90E-9997-AF43-B8BA-3485C36898A2}"/>
              </a:ext>
            </a:extLst>
          </p:cNvPr>
          <p:cNvSpPr>
            <a:spLocks noGrp="1"/>
          </p:cNvSpPr>
          <p:nvPr>
            <p:ph type="title"/>
          </p:nvPr>
        </p:nvSpPr>
        <p:spPr>
          <a:xfrm>
            <a:off x="839788" y="1371600"/>
            <a:ext cx="3817937" cy="685799"/>
          </a:xfrm>
        </p:spPr>
        <p:txBody>
          <a:bodyPr anchor="b">
            <a:noAutofit/>
          </a:bodyPr>
          <a:lstStyle>
            <a:lvl1pPr>
              <a:defRPr sz="2400"/>
            </a:lvl1pPr>
          </a:lstStyle>
          <a:p>
            <a:r>
              <a:rPr lang="en-US"/>
              <a:t>Click to edit Master title style</a:t>
            </a:r>
            <a:endParaRPr lang="en-VN"/>
          </a:p>
        </p:txBody>
      </p:sp>
      <p:sp>
        <p:nvSpPr>
          <p:cNvPr id="3" name="Picture Placeholder 2">
            <a:extLst>
              <a:ext uri="{FF2B5EF4-FFF2-40B4-BE49-F238E27FC236}">
                <a16:creationId xmlns:a16="http://schemas.microsoft.com/office/drawing/2014/main" id="{2E88EF2C-727C-9948-AF3E-431BECB6BB63}"/>
              </a:ext>
            </a:extLst>
          </p:cNvPr>
          <p:cNvSpPr>
            <a:spLocks noGrp="1"/>
          </p:cNvSpPr>
          <p:nvPr>
            <p:ph type="pic" idx="1"/>
          </p:nvPr>
        </p:nvSpPr>
        <p:spPr>
          <a:xfrm>
            <a:off x="5353050" y="1371600"/>
            <a:ext cx="6002337" cy="448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VN"/>
          </a:p>
        </p:txBody>
      </p:sp>
      <p:sp>
        <p:nvSpPr>
          <p:cNvPr id="4" name="Text Placeholder 3">
            <a:extLst>
              <a:ext uri="{FF2B5EF4-FFF2-40B4-BE49-F238E27FC236}">
                <a16:creationId xmlns:a16="http://schemas.microsoft.com/office/drawing/2014/main" id="{1B09F9DE-8F28-584C-9139-C3984C55A936}"/>
              </a:ext>
            </a:extLst>
          </p:cNvPr>
          <p:cNvSpPr>
            <a:spLocks noGrp="1"/>
          </p:cNvSpPr>
          <p:nvPr>
            <p:ph type="body" sz="half" idx="2"/>
          </p:nvPr>
        </p:nvSpPr>
        <p:spPr>
          <a:xfrm>
            <a:off x="839788" y="2057400"/>
            <a:ext cx="38179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9074538B-5A99-D144-91DE-90B225D18F2E}"/>
              </a:ext>
            </a:extLst>
          </p:cNvPr>
          <p:cNvSpPr>
            <a:spLocks noGrp="1"/>
          </p:cNvSpPr>
          <p:nvPr>
            <p:ph type="sldNum" sz="quarter" idx="12"/>
          </p:nvPr>
        </p:nvSpPr>
        <p:spPr/>
        <p:txBody>
          <a:bodyPr/>
          <a:lstStyle/>
          <a:p>
            <a:fld id="{63080835-0F39-2345-97B3-909C8E0F5122}" type="slidenum">
              <a:rPr lang="en-VN" smtClean="0"/>
              <a:t>‹#›</a:t>
            </a:fld>
            <a:endParaRPr lang="en-VN"/>
          </a:p>
        </p:txBody>
      </p:sp>
      <p:grpSp>
        <p:nvGrpSpPr>
          <p:cNvPr id="10" name="Group 9">
            <a:extLst>
              <a:ext uri="{FF2B5EF4-FFF2-40B4-BE49-F238E27FC236}">
                <a16:creationId xmlns:a16="http://schemas.microsoft.com/office/drawing/2014/main" id="{F6FB57AA-A51C-4601-A8B7-FED7B1EF0A76}"/>
              </a:ext>
            </a:extLst>
          </p:cNvPr>
          <p:cNvGrpSpPr/>
          <p:nvPr userDrawn="1"/>
        </p:nvGrpSpPr>
        <p:grpSpPr>
          <a:xfrm>
            <a:off x="714028" y="792287"/>
            <a:ext cx="10763944" cy="505022"/>
            <a:chOff x="838200" y="814941"/>
            <a:chExt cx="10763944" cy="505022"/>
          </a:xfrm>
        </p:grpSpPr>
        <p:pic>
          <p:nvPicPr>
            <p:cNvPr id="11" name="Picture 10">
              <a:extLst>
                <a:ext uri="{FF2B5EF4-FFF2-40B4-BE49-F238E27FC236}">
                  <a16:creationId xmlns:a16="http://schemas.microsoft.com/office/drawing/2014/main" id="{327D6427-EB2A-45F0-908D-7CB0547774D2}"/>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5960"/>
            <a:stretch/>
          </p:blipFill>
          <p:spPr>
            <a:xfrm>
              <a:off x="838200" y="814941"/>
              <a:ext cx="10325111" cy="505022"/>
            </a:xfrm>
            <a:prstGeom prst="rect">
              <a:avLst/>
            </a:prstGeom>
          </p:spPr>
        </p:pic>
        <p:pic>
          <p:nvPicPr>
            <p:cNvPr id="12" name="Picture 11">
              <a:extLst>
                <a:ext uri="{FF2B5EF4-FFF2-40B4-BE49-F238E27FC236}">
                  <a16:creationId xmlns:a16="http://schemas.microsoft.com/office/drawing/2014/main" id="{F2B70E06-A6C8-431E-8C38-FB3CC0ECD6D3}"/>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82596" y="829477"/>
              <a:ext cx="419548" cy="397822"/>
            </a:xfrm>
            <a:prstGeom prst="rect">
              <a:avLst/>
            </a:prstGeom>
          </p:spPr>
        </p:pic>
      </p:grpSp>
    </p:spTree>
    <p:extLst>
      <p:ext uri="{BB962C8B-B14F-4D97-AF65-F5344CB8AC3E}">
        <p14:creationId xmlns:p14="http://schemas.microsoft.com/office/powerpoint/2010/main" val="21313871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5DE923-05F7-2948-8CE4-584BFCC5AFE5}"/>
              </a:ext>
            </a:extLst>
          </p:cNvPr>
          <p:cNvSpPr>
            <a:spLocks noGrp="1"/>
          </p:cNvSpPr>
          <p:nvPr>
            <p:ph type="title"/>
          </p:nvPr>
        </p:nvSpPr>
        <p:spPr>
          <a:xfrm>
            <a:off x="838200" y="365126"/>
            <a:ext cx="10515600" cy="1102040"/>
          </a:xfrm>
          <a:prstGeom prst="rect">
            <a:avLst/>
          </a:prstGeom>
        </p:spPr>
        <p:txBody>
          <a:bodyPr vert="horz" lIns="91440" tIns="45720" rIns="91440" bIns="45720" rtlCol="0" anchor="ctr">
            <a:normAutofit/>
          </a:bodyPr>
          <a:lstStyle/>
          <a:p>
            <a:r>
              <a:rPr lang="en-US"/>
              <a:t>Click to edit Master title style</a:t>
            </a:r>
            <a:endParaRPr lang="en-VN"/>
          </a:p>
        </p:txBody>
      </p:sp>
      <p:sp>
        <p:nvSpPr>
          <p:cNvPr id="3" name="Text Placeholder 2">
            <a:extLst>
              <a:ext uri="{FF2B5EF4-FFF2-40B4-BE49-F238E27FC236}">
                <a16:creationId xmlns:a16="http://schemas.microsoft.com/office/drawing/2014/main" id="{8D423ED3-5360-F34F-9770-A2C053E88463}"/>
              </a:ext>
            </a:extLst>
          </p:cNvPr>
          <p:cNvSpPr>
            <a:spLocks noGrp="1"/>
          </p:cNvSpPr>
          <p:nvPr>
            <p:ph type="body" idx="1"/>
          </p:nvPr>
        </p:nvSpPr>
        <p:spPr>
          <a:xfrm>
            <a:off x="838200" y="1707776"/>
            <a:ext cx="10515600" cy="44691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Slide Number Placeholder 5">
            <a:extLst>
              <a:ext uri="{FF2B5EF4-FFF2-40B4-BE49-F238E27FC236}">
                <a16:creationId xmlns:a16="http://schemas.microsoft.com/office/drawing/2014/main" id="{19B1C40A-2835-1249-AF91-E4759ED85937}"/>
              </a:ext>
            </a:extLst>
          </p:cNvPr>
          <p:cNvSpPr>
            <a:spLocks noGrp="1"/>
          </p:cNvSpPr>
          <p:nvPr>
            <p:ph type="sldNum" sz="quarter" idx="4"/>
          </p:nvPr>
        </p:nvSpPr>
        <p:spPr>
          <a:xfrm>
            <a:off x="9296400" y="6492875"/>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Arial" panose="020B0604020202020204" pitchFamily="34" charset="0"/>
                <a:ea typeface="Roboto" panose="02000000000000000000" pitchFamily="2" charset="0"/>
                <a:cs typeface="Arial" panose="020B0604020202020204" pitchFamily="34" charset="0"/>
              </a:defRPr>
            </a:lvl1pPr>
          </a:lstStyle>
          <a:p>
            <a:fld id="{63080835-0F39-2345-97B3-909C8E0F5122}" type="slidenum">
              <a:rPr lang="en-VN" smtClean="0"/>
              <a:pPr/>
              <a:t>‹#›</a:t>
            </a:fld>
            <a:endParaRPr lang="en-VN"/>
          </a:p>
        </p:txBody>
      </p:sp>
      <p:sp>
        <p:nvSpPr>
          <p:cNvPr id="7" name="Footer Placeholder 4">
            <a:extLst>
              <a:ext uri="{FF2B5EF4-FFF2-40B4-BE49-F238E27FC236}">
                <a16:creationId xmlns:a16="http://schemas.microsoft.com/office/drawing/2014/main" id="{AEF9D4FD-6E39-E142-BFB6-FC898457FC79}"/>
              </a:ext>
            </a:extLst>
          </p:cNvPr>
          <p:cNvSpPr txBox="1">
            <a:spLocks/>
          </p:cNvSpPr>
          <p:nvPr userDrawn="1"/>
        </p:nvSpPr>
        <p:spPr>
          <a:xfrm flipH="1">
            <a:off x="0" y="6430619"/>
            <a:ext cx="4760682" cy="427381"/>
          </a:xfrm>
          <a:custGeom>
            <a:avLst/>
            <a:gdLst>
              <a:gd name="connsiteX0" fmla="*/ 0 w 4371975"/>
              <a:gd name="connsiteY0" fmla="*/ 0 h 360362"/>
              <a:gd name="connsiteX1" fmla="*/ 4371975 w 4371975"/>
              <a:gd name="connsiteY1" fmla="*/ 0 h 360362"/>
              <a:gd name="connsiteX2" fmla="*/ 4371975 w 4371975"/>
              <a:gd name="connsiteY2" fmla="*/ 360362 h 360362"/>
              <a:gd name="connsiteX3" fmla="*/ 0 w 4371975"/>
              <a:gd name="connsiteY3" fmla="*/ 360362 h 360362"/>
              <a:gd name="connsiteX4" fmla="*/ 0 w 4371975"/>
              <a:gd name="connsiteY4" fmla="*/ 0 h 360362"/>
              <a:gd name="connsiteX0" fmla="*/ 238125 w 4371975"/>
              <a:gd name="connsiteY0" fmla="*/ 0 h 365125"/>
              <a:gd name="connsiteX1" fmla="*/ 4371975 w 4371975"/>
              <a:gd name="connsiteY1" fmla="*/ 4763 h 365125"/>
              <a:gd name="connsiteX2" fmla="*/ 4371975 w 4371975"/>
              <a:gd name="connsiteY2" fmla="*/ 365125 h 365125"/>
              <a:gd name="connsiteX3" fmla="*/ 0 w 4371975"/>
              <a:gd name="connsiteY3" fmla="*/ 365125 h 365125"/>
              <a:gd name="connsiteX4" fmla="*/ 238125 w 4371975"/>
              <a:gd name="connsiteY4" fmla="*/ 0 h 365125"/>
              <a:gd name="connsiteX0" fmla="*/ 0 w 4133850"/>
              <a:gd name="connsiteY0" fmla="*/ 0 h 365125"/>
              <a:gd name="connsiteX1" fmla="*/ 4133850 w 4133850"/>
              <a:gd name="connsiteY1" fmla="*/ 4763 h 365125"/>
              <a:gd name="connsiteX2" fmla="*/ 4133850 w 4133850"/>
              <a:gd name="connsiteY2" fmla="*/ 365125 h 365125"/>
              <a:gd name="connsiteX3" fmla="*/ 127367 w 4133850"/>
              <a:gd name="connsiteY3" fmla="*/ 365125 h 365125"/>
              <a:gd name="connsiteX4" fmla="*/ 0 w 4133850"/>
              <a:gd name="connsiteY4" fmla="*/ 0 h 365125"/>
              <a:gd name="connsiteX0" fmla="*/ 0 w 4541112"/>
              <a:gd name="connsiteY0" fmla="*/ 3268 h 360362"/>
              <a:gd name="connsiteX1" fmla="*/ 4541112 w 4541112"/>
              <a:gd name="connsiteY1" fmla="*/ 0 h 360362"/>
              <a:gd name="connsiteX2" fmla="*/ 4541112 w 4541112"/>
              <a:gd name="connsiteY2" fmla="*/ 360362 h 360362"/>
              <a:gd name="connsiteX3" fmla="*/ 534629 w 4541112"/>
              <a:gd name="connsiteY3" fmla="*/ 360362 h 360362"/>
              <a:gd name="connsiteX4" fmla="*/ 0 w 4541112"/>
              <a:gd name="connsiteY4" fmla="*/ 3268 h 360362"/>
              <a:gd name="connsiteX0" fmla="*/ 0 w 4541112"/>
              <a:gd name="connsiteY0" fmla="*/ 3268 h 368393"/>
              <a:gd name="connsiteX1" fmla="*/ 4541112 w 4541112"/>
              <a:gd name="connsiteY1" fmla="*/ 0 h 368393"/>
              <a:gd name="connsiteX2" fmla="*/ 4541112 w 4541112"/>
              <a:gd name="connsiteY2" fmla="*/ 360362 h 368393"/>
              <a:gd name="connsiteX3" fmla="*/ 190023 w 4541112"/>
              <a:gd name="connsiteY3" fmla="*/ 368393 h 368393"/>
              <a:gd name="connsiteX4" fmla="*/ 0 w 4541112"/>
              <a:gd name="connsiteY4" fmla="*/ 3268 h 368393"/>
              <a:gd name="connsiteX0" fmla="*/ 0 w 4541112"/>
              <a:gd name="connsiteY0" fmla="*/ 3268 h 360362"/>
              <a:gd name="connsiteX1" fmla="*/ 4541112 w 4541112"/>
              <a:gd name="connsiteY1" fmla="*/ 0 h 360362"/>
              <a:gd name="connsiteX2" fmla="*/ 4541112 w 4541112"/>
              <a:gd name="connsiteY2" fmla="*/ 360362 h 360362"/>
              <a:gd name="connsiteX3" fmla="*/ 190023 w 4541112"/>
              <a:gd name="connsiteY3" fmla="*/ 360362 h 360362"/>
              <a:gd name="connsiteX4" fmla="*/ 0 w 4541112"/>
              <a:gd name="connsiteY4" fmla="*/ 3268 h 360362"/>
              <a:gd name="connsiteX0" fmla="*/ 0 w 4958817"/>
              <a:gd name="connsiteY0" fmla="*/ 0 h 365125"/>
              <a:gd name="connsiteX1" fmla="*/ 4958817 w 4958817"/>
              <a:gd name="connsiteY1" fmla="*/ 4763 h 365125"/>
              <a:gd name="connsiteX2" fmla="*/ 4958817 w 4958817"/>
              <a:gd name="connsiteY2" fmla="*/ 365125 h 365125"/>
              <a:gd name="connsiteX3" fmla="*/ 607728 w 4958817"/>
              <a:gd name="connsiteY3" fmla="*/ 365125 h 365125"/>
              <a:gd name="connsiteX4" fmla="*/ 0 w 4958817"/>
              <a:gd name="connsiteY4" fmla="*/ 0 h 365125"/>
              <a:gd name="connsiteX0" fmla="*/ 0 w 4958817"/>
              <a:gd name="connsiteY0" fmla="*/ 0 h 365125"/>
              <a:gd name="connsiteX1" fmla="*/ 4958817 w 4958817"/>
              <a:gd name="connsiteY1" fmla="*/ 4763 h 365125"/>
              <a:gd name="connsiteX2" fmla="*/ 4958817 w 4958817"/>
              <a:gd name="connsiteY2" fmla="*/ 365125 h 365125"/>
              <a:gd name="connsiteX3" fmla="*/ 200466 w 4958817"/>
              <a:gd name="connsiteY3" fmla="*/ 365125 h 365125"/>
              <a:gd name="connsiteX4" fmla="*/ 0 w 4958817"/>
              <a:gd name="connsiteY4" fmla="*/ 0 h 365125"/>
              <a:gd name="connsiteX0" fmla="*/ 0 w 4969260"/>
              <a:gd name="connsiteY0" fmla="*/ 3268 h 360362"/>
              <a:gd name="connsiteX1" fmla="*/ 4969260 w 4969260"/>
              <a:gd name="connsiteY1" fmla="*/ 0 h 360362"/>
              <a:gd name="connsiteX2" fmla="*/ 4969260 w 4969260"/>
              <a:gd name="connsiteY2" fmla="*/ 360362 h 360362"/>
              <a:gd name="connsiteX3" fmla="*/ 210909 w 4969260"/>
              <a:gd name="connsiteY3" fmla="*/ 360362 h 360362"/>
              <a:gd name="connsiteX4" fmla="*/ 0 w 4969260"/>
              <a:gd name="connsiteY4" fmla="*/ 3268 h 3603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69260" h="360362">
                <a:moveTo>
                  <a:pt x="0" y="3268"/>
                </a:moveTo>
                <a:lnTo>
                  <a:pt x="4969260" y="0"/>
                </a:lnTo>
                <a:lnTo>
                  <a:pt x="4969260" y="360362"/>
                </a:lnTo>
                <a:lnTo>
                  <a:pt x="210909" y="360362"/>
                </a:lnTo>
                <a:lnTo>
                  <a:pt x="0" y="3268"/>
                </a:lnTo>
                <a:close/>
              </a:path>
            </a:pathLst>
          </a:custGeom>
          <a:solidFill>
            <a:srgbClr val="1269B3"/>
          </a:solidFill>
          <a:ln>
            <a:noFill/>
          </a:ln>
        </p:spPr>
        <p:txBody>
          <a:bodyPr vert="horz" lIns="91440" tIns="45720" rIns="91440" bIns="45720" rtlCol="0" anchor="ctr"/>
          <a:lstStyle>
            <a:defPPr>
              <a:defRPr lang="en-US"/>
            </a:defPPr>
            <a:lvl1pPr marL="0" algn="ctr" defTabSz="914400" rtl="0" eaLnBrk="1" latinLnBrk="0" hangingPunct="1">
              <a:defRPr sz="2000" kern="1200">
                <a:solidFill>
                  <a:schemeClr val="accent1">
                    <a:lumMod val="60000"/>
                    <a:lumOff val="4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00584" lvl="0" algn="l"/>
            <a:r>
              <a:rPr lang="en-US" sz="1100" b="0" i="0" dirty="0">
                <a:solidFill>
                  <a:schemeClr val="bg1"/>
                </a:solidFill>
                <a:latin typeface="Arial" panose="020B0604020202020204" pitchFamily="34" charset="0"/>
                <a:ea typeface="Roboto" panose="02000000000000000000" pitchFamily="2" charset="0"/>
                <a:cs typeface="Arial" panose="020B0604020202020204" pitchFamily="34" charset="0"/>
              </a:rPr>
              <a:t>Internal</a:t>
            </a:r>
            <a:r>
              <a:rPr lang="vi-VN" sz="1100" b="0" i="0" dirty="0">
                <a:solidFill>
                  <a:schemeClr val="bg1"/>
                </a:solidFill>
                <a:latin typeface="Arial" panose="020B0604020202020204" pitchFamily="34" charset="0"/>
                <a:ea typeface="Roboto" panose="02000000000000000000" pitchFamily="2" charset="0"/>
                <a:cs typeface="Arial" panose="020B0604020202020204" pitchFamily="34" charset="0"/>
              </a:rPr>
              <a:t>     </a:t>
            </a:r>
            <a:endParaRPr lang="en-US" sz="1400" b="0" i="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229639518"/>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dt="0"/>
  <p:txStyles>
    <p:titleStyle>
      <a:lvl1pPr algn="l" defTabSz="914400" rtl="0" eaLnBrk="1" latinLnBrk="0" hangingPunct="1">
        <a:lnSpc>
          <a:spcPct val="90000"/>
        </a:lnSpc>
        <a:spcBef>
          <a:spcPct val="0"/>
        </a:spcBef>
        <a:buNone/>
        <a:defRPr sz="3200" b="1" i="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i="0" kern="1200">
          <a:solidFill>
            <a:schemeClr val="tx1"/>
          </a:solidFill>
          <a:latin typeface="Arial" panose="020B0604020202020204" pitchFamily="34" charset="0"/>
          <a:ea typeface="Roboto" panose="02000000000000000000" pitchFamily="2" charset="0"/>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Arial" panose="020B0604020202020204" pitchFamily="34" charset="0"/>
          <a:ea typeface="Roboto" panose="02000000000000000000" pitchFamily="2" charset="0"/>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Roboto" panose="02000000000000000000" pitchFamily="2" charset="0"/>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Arial" panose="020B0604020202020204" pitchFamily="34" charset="0"/>
          <a:ea typeface="Roboto" panose="02000000000000000000" pitchFamily="2" charset="0"/>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1"/>
          </a:solidFill>
          <a:latin typeface="Arial" panose="020B0604020202020204" pitchFamily="34" charset="0"/>
          <a:ea typeface="Roboto" panose="02000000000000000000" pitchFamily="2"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517E8E3-8E17-4AE7-B55F-39787C568023}"/>
              </a:ext>
            </a:extLst>
          </p:cNvPr>
          <p:cNvSpPr>
            <a:spLocks noGrp="1"/>
          </p:cNvSpPr>
          <p:nvPr>
            <p:ph type="ctrTitle"/>
          </p:nvPr>
        </p:nvSpPr>
        <p:spPr>
          <a:xfrm>
            <a:off x="0" y="2593996"/>
            <a:ext cx="12192000" cy="1670009"/>
          </a:xfrm>
        </p:spPr>
        <p:txBody>
          <a:bodyPr anchor="ctr"/>
          <a:lstStyle/>
          <a:p>
            <a:r>
              <a:rPr lang="en-US" sz="6000" b="0" dirty="0">
                <a:latin typeface="Arial"/>
                <a:ea typeface="Roboto regular" panose="02000000000000000000" pitchFamily="2" charset="0"/>
                <a:cs typeface="Arial"/>
                <a:sym typeface="Roboto"/>
              </a:rPr>
              <a:t>ADAS</a:t>
            </a:r>
            <a:endParaRPr lang="en-US" dirty="0">
              <a:latin typeface="Arial"/>
              <a:cs typeface="Arial"/>
            </a:endParaRPr>
          </a:p>
        </p:txBody>
      </p:sp>
      <p:sp>
        <p:nvSpPr>
          <p:cNvPr id="4" name="Slide Number Placeholder 3">
            <a:extLst>
              <a:ext uri="{FF2B5EF4-FFF2-40B4-BE49-F238E27FC236}">
                <a16:creationId xmlns:a16="http://schemas.microsoft.com/office/drawing/2014/main" id="{84FFA423-A4A4-4B61-9B11-CDA625986A2F}"/>
              </a:ext>
            </a:extLst>
          </p:cNvPr>
          <p:cNvSpPr>
            <a:spLocks noGrp="1"/>
          </p:cNvSpPr>
          <p:nvPr>
            <p:ph type="sldNum" sz="quarter" idx="12"/>
          </p:nvPr>
        </p:nvSpPr>
        <p:spPr/>
        <p:txBody>
          <a:bodyPr/>
          <a:lstStyle/>
          <a:p>
            <a:fld id="{63080835-0F39-2345-97B3-909C8E0F5122}" type="slidenum">
              <a:rPr lang="en-VN" smtClean="0"/>
              <a:t>1</a:t>
            </a:fld>
            <a:endParaRPr lang="en-VN"/>
          </a:p>
        </p:txBody>
      </p:sp>
      <p:graphicFrame>
        <p:nvGraphicFramePr>
          <p:cNvPr id="7" name="Table 6">
            <a:extLst>
              <a:ext uri="{FF2B5EF4-FFF2-40B4-BE49-F238E27FC236}">
                <a16:creationId xmlns:a16="http://schemas.microsoft.com/office/drawing/2014/main" id="{93B48102-B71B-4C7F-86D0-5F98D6D077A1}"/>
              </a:ext>
            </a:extLst>
          </p:cNvPr>
          <p:cNvGraphicFramePr>
            <a:graphicFrameLocks noGrp="1"/>
          </p:cNvGraphicFramePr>
          <p:nvPr>
            <p:extLst>
              <p:ext uri="{D42A27DB-BD31-4B8C-83A1-F6EECF244321}">
                <p14:modId xmlns:p14="http://schemas.microsoft.com/office/powerpoint/2010/main" val="1952334464"/>
              </p:ext>
            </p:extLst>
          </p:nvPr>
        </p:nvGraphicFramePr>
        <p:xfrm>
          <a:off x="3691737" y="4543704"/>
          <a:ext cx="4808523" cy="1661994"/>
        </p:xfrm>
        <a:graphic>
          <a:graphicData uri="http://schemas.openxmlformats.org/drawingml/2006/table">
            <a:tbl>
              <a:tblPr firstRow="1" bandRow="1">
                <a:tableStyleId>{5940675A-B579-460E-94D1-54222C63F5DA}</a:tableStyleId>
              </a:tblPr>
              <a:tblGrid>
                <a:gridCol w="1647179">
                  <a:extLst>
                    <a:ext uri="{9D8B030D-6E8A-4147-A177-3AD203B41FA5}">
                      <a16:colId xmlns:a16="http://schemas.microsoft.com/office/drawing/2014/main" val="4011374640"/>
                    </a:ext>
                  </a:extLst>
                </a:gridCol>
                <a:gridCol w="3161344">
                  <a:extLst>
                    <a:ext uri="{9D8B030D-6E8A-4147-A177-3AD203B41FA5}">
                      <a16:colId xmlns:a16="http://schemas.microsoft.com/office/drawing/2014/main" val="1358245317"/>
                    </a:ext>
                  </a:extLst>
                </a:gridCol>
              </a:tblGrid>
              <a:tr h="276999">
                <a:tc>
                  <a:txBody>
                    <a:bodyPr/>
                    <a:lstStyle/>
                    <a:p>
                      <a:pPr algn="l"/>
                      <a:r>
                        <a:rPr lang="en-US" sz="1200" b="1" dirty="0">
                          <a:latin typeface="Arial"/>
                          <a:ea typeface="Roboto"/>
                        </a:rPr>
                        <a:t>Document ID</a:t>
                      </a:r>
                    </a:p>
                  </a:txBody>
                  <a:tcP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200" b="0" dirty="0">
                          <a:latin typeface="Arial"/>
                          <a:ea typeface="Roboto"/>
                        </a:rPr>
                        <a:t>1</a:t>
                      </a:r>
                    </a:p>
                  </a:txBody>
                  <a:tcP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96714011"/>
                  </a:ext>
                </a:extLst>
              </a:tr>
              <a:tr h="276999">
                <a:tc>
                  <a:txBody>
                    <a:bodyPr/>
                    <a:lstStyle/>
                    <a:p>
                      <a:pPr algn="l"/>
                      <a:r>
                        <a:rPr lang="en-US" sz="1200" b="1" dirty="0">
                          <a:latin typeface="Arial"/>
                          <a:ea typeface="Roboto"/>
                        </a:rPr>
                        <a:t>Owner</a:t>
                      </a:r>
                    </a:p>
                  </a:txBody>
                  <a:tcP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200" b="0" dirty="0">
                          <a:latin typeface="Arial"/>
                          <a:ea typeface="Roboto"/>
                        </a:rPr>
                        <a:t>Phan Văn </a:t>
                      </a:r>
                      <a:r>
                        <a:rPr lang="en-US" sz="1200" b="0" dirty="0" err="1">
                          <a:latin typeface="Arial"/>
                          <a:ea typeface="Roboto"/>
                        </a:rPr>
                        <a:t>Nguyên</a:t>
                      </a:r>
                      <a:endParaRPr lang="en-US" sz="1200" b="0" dirty="0">
                        <a:latin typeface="Arial"/>
                        <a:ea typeface="Roboto"/>
                      </a:endParaRPr>
                    </a:p>
                  </a:txBody>
                  <a:tcP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9800983"/>
                  </a:ext>
                </a:extLst>
              </a:tr>
              <a:tr h="276999">
                <a:tc>
                  <a:txBody>
                    <a:bodyPr/>
                    <a:lstStyle/>
                    <a:p>
                      <a:pPr algn="l"/>
                      <a:r>
                        <a:rPr lang="en-US" sz="1200" b="1" dirty="0">
                          <a:latin typeface="Arial"/>
                          <a:ea typeface="Roboto"/>
                        </a:rPr>
                        <a:t>Version</a:t>
                      </a:r>
                    </a:p>
                  </a:txBody>
                  <a:tcP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200" b="0" dirty="0">
                          <a:latin typeface="Arial"/>
                          <a:ea typeface="Roboto"/>
                        </a:rPr>
                        <a:t>1.0</a:t>
                      </a:r>
                    </a:p>
                  </a:txBody>
                  <a:tcP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4435295"/>
                  </a:ext>
                </a:extLst>
              </a:tr>
              <a:tr h="276999">
                <a:tc>
                  <a:txBody>
                    <a:bodyPr/>
                    <a:lstStyle/>
                    <a:p>
                      <a:pPr algn="l"/>
                      <a:r>
                        <a:rPr lang="en-US" sz="1200" b="1" dirty="0">
                          <a:latin typeface="Arial"/>
                          <a:ea typeface="Roboto"/>
                        </a:rPr>
                        <a:t>Issued Date</a:t>
                      </a:r>
                    </a:p>
                  </a:txBody>
                  <a:tcP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200" b="0" dirty="0">
                          <a:latin typeface="Arial"/>
                          <a:ea typeface="Roboto"/>
                        </a:rPr>
                        <a:t>22-Aug-2023</a:t>
                      </a:r>
                    </a:p>
                  </a:txBody>
                  <a:tcP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570904756"/>
                  </a:ext>
                </a:extLst>
              </a:tr>
              <a:tr h="276999">
                <a:tc>
                  <a:txBody>
                    <a:bodyPr/>
                    <a:lstStyle/>
                    <a:p>
                      <a:pPr algn="l"/>
                      <a:r>
                        <a:rPr lang="en-US" sz="1200" b="1" dirty="0">
                          <a:latin typeface="Arial"/>
                          <a:ea typeface="Roboto"/>
                        </a:rPr>
                        <a:t>Status</a:t>
                      </a:r>
                    </a:p>
                  </a:txBody>
                  <a:tcP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200" b="0" dirty="0">
                          <a:latin typeface="Arial"/>
                          <a:ea typeface="Roboto"/>
                        </a:rPr>
                        <a:t>Approved</a:t>
                      </a:r>
                    </a:p>
                  </a:txBody>
                  <a:tcP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65261311"/>
                  </a:ext>
                </a:extLst>
              </a:tr>
              <a:tr h="276999">
                <a:tc>
                  <a:txBody>
                    <a:bodyPr/>
                    <a:lstStyle/>
                    <a:p>
                      <a:pPr algn="l"/>
                      <a:r>
                        <a:rPr lang="en-US" sz="1200" b="1" dirty="0">
                          <a:latin typeface="Arial"/>
                          <a:ea typeface="Roboto"/>
                        </a:rPr>
                        <a:t>Confidential Level</a:t>
                      </a:r>
                    </a:p>
                  </a:txBody>
                  <a:tcP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US" sz="1200" b="0" dirty="0">
                          <a:latin typeface="Arial"/>
                          <a:ea typeface="Roboto"/>
                        </a:rPr>
                        <a:t>Internal</a:t>
                      </a:r>
                    </a:p>
                  </a:txBody>
                  <a:tcP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11386605"/>
                  </a:ext>
                </a:extLst>
              </a:tr>
            </a:tbl>
          </a:graphicData>
        </a:graphic>
      </p:graphicFrame>
    </p:spTree>
    <p:extLst>
      <p:ext uri="{BB962C8B-B14F-4D97-AF65-F5344CB8AC3E}">
        <p14:creationId xmlns:p14="http://schemas.microsoft.com/office/powerpoint/2010/main" val="196786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FCFFC-40BE-9652-4B08-B17DDA8D29A2}"/>
              </a:ext>
            </a:extLst>
          </p:cNvPr>
          <p:cNvSpPr>
            <a:spLocks noGrp="1"/>
          </p:cNvSpPr>
          <p:nvPr>
            <p:ph type="title"/>
          </p:nvPr>
        </p:nvSpPr>
        <p:spPr/>
        <p:txBody>
          <a:bodyPr/>
          <a:lstStyle/>
          <a:p>
            <a:r>
              <a:rPr lang="en-US" dirty="0"/>
              <a:t>5.2. Adaptive Light Control</a:t>
            </a:r>
          </a:p>
        </p:txBody>
      </p:sp>
      <p:pic>
        <p:nvPicPr>
          <p:cNvPr id="6" name="Content Placeholder 5" descr="Cars on a road with blue lights&#10;&#10;Description automatically generated">
            <a:extLst>
              <a:ext uri="{FF2B5EF4-FFF2-40B4-BE49-F238E27FC236}">
                <a16:creationId xmlns:a16="http://schemas.microsoft.com/office/drawing/2014/main" id="{1D58DC0B-FE1D-B970-6335-07DDEA854502}"/>
              </a:ext>
            </a:extLst>
          </p:cNvPr>
          <p:cNvPicPr>
            <a:picLocks noGrp="1" noChangeAspect="1"/>
          </p:cNvPicPr>
          <p:nvPr>
            <p:ph idx="1"/>
          </p:nvPr>
        </p:nvPicPr>
        <p:blipFill>
          <a:blip r:embed="rId2"/>
          <a:stretch>
            <a:fillRect/>
          </a:stretch>
        </p:blipFill>
        <p:spPr>
          <a:xfrm>
            <a:off x="2948776" y="1708150"/>
            <a:ext cx="6294448" cy="4468813"/>
          </a:xfrm>
        </p:spPr>
      </p:pic>
      <p:sp>
        <p:nvSpPr>
          <p:cNvPr id="4" name="Slide Number Placeholder 3">
            <a:extLst>
              <a:ext uri="{FF2B5EF4-FFF2-40B4-BE49-F238E27FC236}">
                <a16:creationId xmlns:a16="http://schemas.microsoft.com/office/drawing/2014/main" id="{5B9D245B-9097-7C4E-8291-C45BCEE0D1D1}"/>
              </a:ext>
            </a:extLst>
          </p:cNvPr>
          <p:cNvSpPr>
            <a:spLocks noGrp="1"/>
          </p:cNvSpPr>
          <p:nvPr>
            <p:ph type="sldNum" sz="quarter" idx="12"/>
          </p:nvPr>
        </p:nvSpPr>
        <p:spPr/>
        <p:txBody>
          <a:bodyPr/>
          <a:lstStyle/>
          <a:p>
            <a:fld id="{63080835-0F39-2345-97B3-909C8E0F5122}" type="slidenum">
              <a:rPr lang="en-VN" smtClean="0"/>
              <a:t>10</a:t>
            </a:fld>
            <a:endParaRPr lang="en-VN"/>
          </a:p>
        </p:txBody>
      </p:sp>
    </p:spTree>
    <p:extLst>
      <p:ext uri="{BB962C8B-B14F-4D97-AF65-F5344CB8AC3E}">
        <p14:creationId xmlns:p14="http://schemas.microsoft.com/office/powerpoint/2010/main" val="2304634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B9BE6-B5F6-4616-F6F6-C827102E1526}"/>
              </a:ext>
            </a:extLst>
          </p:cNvPr>
          <p:cNvSpPr>
            <a:spLocks noGrp="1"/>
          </p:cNvSpPr>
          <p:nvPr>
            <p:ph type="title"/>
          </p:nvPr>
        </p:nvSpPr>
        <p:spPr/>
        <p:txBody>
          <a:bodyPr/>
          <a:lstStyle/>
          <a:p>
            <a:r>
              <a:rPr lang="en-US" dirty="0"/>
              <a:t>5.3. Night vision </a:t>
            </a:r>
          </a:p>
        </p:txBody>
      </p:sp>
      <p:pic>
        <p:nvPicPr>
          <p:cNvPr id="6" name="Content Placeholder 5" descr="A red car on a road at night&#10;&#10;Description automatically generated">
            <a:extLst>
              <a:ext uri="{FF2B5EF4-FFF2-40B4-BE49-F238E27FC236}">
                <a16:creationId xmlns:a16="http://schemas.microsoft.com/office/drawing/2014/main" id="{9207A385-CDE0-63ED-F6C3-67D014AF91E3}"/>
              </a:ext>
            </a:extLst>
          </p:cNvPr>
          <p:cNvPicPr>
            <a:picLocks noGrp="1" noChangeAspect="1"/>
          </p:cNvPicPr>
          <p:nvPr>
            <p:ph idx="1"/>
          </p:nvPr>
        </p:nvPicPr>
        <p:blipFill>
          <a:blip r:embed="rId2"/>
          <a:stretch>
            <a:fillRect/>
          </a:stretch>
        </p:blipFill>
        <p:spPr>
          <a:xfrm>
            <a:off x="2123722" y="1708150"/>
            <a:ext cx="7944556" cy="4468813"/>
          </a:xfrm>
        </p:spPr>
      </p:pic>
      <p:sp>
        <p:nvSpPr>
          <p:cNvPr id="4" name="Slide Number Placeholder 3">
            <a:extLst>
              <a:ext uri="{FF2B5EF4-FFF2-40B4-BE49-F238E27FC236}">
                <a16:creationId xmlns:a16="http://schemas.microsoft.com/office/drawing/2014/main" id="{DBDF457D-5321-756F-913D-F8B52666ECDF}"/>
              </a:ext>
            </a:extLst>
          </p:cNvPr>
          <p:cNvSpPr>
            <a:spLocks noGrp="1"/>
          </p:cNvSpPr>
          <p:nvPr>
            <p:ph type="sldNum" sz="quarter" idx="12"/>
          </p:nvPr>
        </p:nvSpPr>
        <p:spPr/>
        <p:txBody>
          <a:bodyPr/>
          <a:lstStyle/>
          <a:p>
            <a:fld id="{63080835-0F39-2345-97B3-909C8E0F5122}" type="slidenum">
              <a:rPr lang="en-VN" smtClean="0"/>
              <a:t>11</a:t>
            </a:fld>
            <a:endParaRPr lang="en-VN"/>
          </a:p>
        </p:txBody>
      </p:sp>
    </p:spTree>
    <p:extLst>
      <p:ext uri="{BB962C8B-B14F-4D97-AF65-F5344CB8AC3E}">
        <p14:creationId xmlns:p14="http://schemas.microsoft.com/office/powerpoint/2010/main" val="24504769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C16C8-E99E-ECD6-4284-A8F6A9CDA4B4}"/>
              </a:ext>
            </a:extLst>
          </p:cNvPr>
          <p:cNvSpPr>
            <a:spLocks noGrp="1"/>
          </p:cNvSpPr>
          <p:nvPr>
            <p:ph type="title"/>
          </p:nvPr>
        </p:nvSpPr>
        <p:spPr/>
        <p:txBody>
          <a:bodyPr/>
          <a:lstStyle/>
          <a:p>
            <a:r>
              <a:rPr lang="en-US" dirty="0"/>
              <a:t>5.4. Automatic parking</a:t>
            </a:r>
          </a:p>
        </p:txBody>
      </p:sp>
      <p:pic>
        <p:nvPicPr>
          <p:cNvPr id="6" name="Content Placeholder 5" descr="A car on the road&#10;&#10;Description automatically generated">
            <a:extLst>
              <a:ext uri="{FF2B5EF4-FFF2-40B4-BE49-F238E27FC236}">
                <a16:creationId xmlns:a16="http://schemas.microsoft.com/office/drawing/2014/main" id="{D9130FE2-52D2-C7FE-EAF0-6598217B0093}"/>
              </a:ext>
            </a:extLst>
          </p:cNvPr>
          <p:cNvPicPr>
            <a:picLocks noGrp="1" noChangeAspect="1"/>
          </p:cNvPicPr>
          <p:nvPr>
            <p:ph idx="1"/>
          </p:nvPr>
        </p:nvPicPr>
        <p:blipFill>
          <a:blip r:embed="rId2"/>
          <a:stretch>
            <a:fillRect/>
          </a:stretch>
        </p:blipFill>
        <p:spPr>
          <a:xfrm>
            <a:off x="1935942" y="1708150"/>
            <a:ext cx="8320116" cy="4468813"/>
          </a:xfrm>
        </p:spPr>
      </p:pic>
      <p:sp>
        <p:nvSpPr>
          <p:cNvPr id="4" name="Slide Number Placeholder 3">
            <a:extLst>
              <a:ext uri="{FF2B5EF4-FFF2-40B4-BE49-F238E27FC236}">
                <a16:creationId xmlns:a16="http://schemas.microsoft.com/office/drawing/2014/main" id="{535443E1-B6F4-C1EE-B6D6-1308C8F3CB90}"/>
              </a:ext>
            </a:extLst>
          </p:cNvPr>
          <p:cNvSpPr>
            <a:spLocks noGrp="1"/>
          </p:cNvSpPr>
          <p:nvPr>
            <p:ph type="sldNum" sz="quarter" idx="12"/>
          </p:nvPr>
        </p:nvSpPr>
        <p:spPr/>
        <p:txBody>
          <a:bodyPr/>
          <a:lstStyle/>
          <a:p>
            <a:fld id="{63080835-0F39-2345-97B3-909C8E0F5122}" type="slidenum">
              <a:rPr lang="en-VN" smtClean="0"/>
              <a:t>12</a:t>
            </a:fld>
            <a:endParaRPr lang="en-VN"/>
          </a:p>
        </p:txBody>
      </p:sp>
    </p:spTree>
    <p:extLst>
      <p:ext uri="{BB962C8B-B14F-4D97-AF65-F5344CB8AC3E}">
        <p14:creationId xmlns:p14="http://schemas.microsoft.com/office/powerpoint/2010/main" val="17521388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4E413-3309-742A-4F65-DEC7F6D661B9}"/>
              </a:ext>
            </a:extLst>
          </p:cNvPr>
          <p:cNvSpPr>
            <a:spLocks noGrp="1"/>
          </p:cNvSpPr>
          <p:nvPr>
            <p:ph type="title"/>
          </p:nvPr>
        </p:nvSpPr>
        <p:spPr/>
        <p:txBody>
          <a:bodyPr/>
          <a:lstStyle/>
          <a:p>
            <a:r>
              <a:rPr lang="en-US" dirty="0"/>
              <a:t>5.5. Drowsy detection</a:t>
            </a:r>
          </a:p>
        </p:txBody>
      </p:sp>
      <p:pic>
        <p:nvPicPr>
          <p:cNvPr id="6" name="Content Placeholder 5" descr="A person in a car&#10;&#10;Description automatically generated">
            <a:extLst>
              <a:ext uri="{FF2B5EF4-FFF2-40B4-BE49-F238E27FC236}">
                <a16:creationId xmlns:a16="http://schemas.microsoft.com/office/drawing/2014/main" id="{A3CD136B-F056-8422-7F74-B72AB478B1F2}"/>
              </a:ext>
            </a:extLst>
          </p:cNvPr>
          <p:cNvPicPr>
            <a:picLocks noGrp="1" noChangeAspect="1"/>
          </p:cNvPicPr>
          <p:nvPr>
            <p:ph idx="1"/>
          </p:nvPr>
        </p:nvPicPr>
        <p:blipFill>
          <a:blip r:embed="rId2"/>
          <a:stretch>
            <a:fillRect/>
          </a:stretch>
        </p:blipFill>
        <p:spPr>
          <a:xfrm>
            <a:off x="2060670" y="1708150"/>
            <a:ext cx="8070660" cy="4468813"/>
          </a:xfrm>
        </p:spPr>
      </p:pic>
      <p:sp>
        <p:nvSpPr>
          <p:cNvPr id="4" name="Slide Number Placeholder 3">
            <a:extLst>
              <a:ext uri="{FF2B5EF4-FFF2-40B4-BE49-F238E27FC236}">
                <a16:creationId xmlns:a16="http://schemas.microsoft.com/office/drawing/2014/main" id="{D2204F92-A6B9-BE80-AAA0-39A7F0D73B84}"/>
              </a:ext>
            </a:extLst>
          </p:cNvPr>
          <p:cNvSpPr>
            <a:spLocks noGrp="1"/>
          </p:cNvSpPr>
          <p:nvPr>
            <p:ph type="sldNum" sz="quarter" idx="12"/>
          </p:nvPr>
        </p:nvSpPr>
        <p:spPr/>
        <p:txBody>
          <a:bodyPr/>
          <a:lstStyle/>
          <a:p>
            <a:fld id="{63080835-0F39-2345-97B3-909C8E0F5122}" type="slidenum">
              <a:rPr lang="en-VN" smtClean="0"/>
              <a:t>13</a:t>
            </a:fld>
            <a:endParaRPr lang="en-VN"/>
          </a:p>
        </p:txBody>
      </p:sp>
    </p:spTree>
    <p:extLst>
      <p:ext uri="{BB962C8B-B14F-4D97-AF65-F5344CB8AC3E}">
        <p14:creationId xmlns:p14="http://schemas.microsoft.com/office/powerpoint/2010/main" val="2867274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24C29-9FA6-76C8-646B-55018B67BBAA}"/>
              </a:ext>
            </a:extLst>
          </p:cNvPr>
          <p:cNvSpPr>
            <a:spLocks noGrp="1"/>
          </p:cNvSpPr>
          <p:nvPr>
            <p:ph type="title"/>
          </p:nvPr>
        </p:nvSpPr>
        <p:spPr/>
        <p:txBody>
          <a:bodyPr/>
          <a:lstStyle/>
          <a:p>
            <a:r>
              <a:rPr lang="en-US" dirty="0"/>
              <a:t>5.6. Automatic emergency brake</a:t>
            </a:r>
          </a:p>
        </p:txBody>
      </p:sp>
      <p:pic>
        <p:nvPicPr>
          <p:cNvPr id="6" name="Content Placeholder 5" descr="A car on the road&#10;&#10;Description automatically generated">
            <a:extLst>
              <a:ext uri="{FF2B5EF4-FFF2-40B4-BE49-F238E27FC236}">
                <a16:creationId xmlns:a16="http://schemas.microsoft.com/office/drawing/2014/main" id="{01E924FE-0F04-A322-7B25-4A65D268F7EB}"/>
              </a:ext>
            </a:extLst>
          </p:cNvPr>
          <p:cNvPicPr>
            <a:picLocks noGrp="1" noChangeAspect="1"/>
          </p:cNvPicPr>
          <p:nvPr>
            <p:ph idx="1"/>
          </p:nvPr>
        </p:nvPicPr>
        <p:blipFill>
          <a:blip r:embed="rId2"/>
          <a:stretch>
            <a:fillRect/>
          </a:stretch>
        </p:blipFill>
        <p:spPr>
          <a:xfrm>
            <a:off x="2746026" y="1708150"/>
            <a:ext cx="6699947" cy="4468813"/>
          </a:xfrm>
        </p:spPr>
      </p:pic>
      <p:sp>
        <p:nvSpPr>
          <p:cNvPr id="4" name="Slide Number Placeholder 3">
            <a:extLst>
              <a:ext uri="{FF2B5EF4-FFF2-40B4-BE49-F238E27FC236}">
                <a16:creationId xmlns:a16="http://schemas.microsoft.com/office/drawing/2014/main" id="{01ABF3AA-2A7D-6F66-0E53-610388419417}"/>
              </a:ext>
            </a:extLst>
          </p:cNvPr>
          <p:cNvSpPr>
            <a:spLocks noGrp="1"/>
          </p:cNvSpPr>
          <p:nvPr>
            <p:ph type="sldNum" sz="quarter" idx="12"/>
          </p:nvPr>
        </p:nvSpPr>
        <p:spPr/>
        <p:txBody>
          <a:bodyPr/>
          <a:lstStyle/>
          <a:p>
            <a:fld id="{63080835-0F39-2345-97B3-909C8E0F5122}" type="slidenum">
              <a:rPr lang="en-VN" smtClean="0"/>
              <a:t>14</a:t>
            </a:fld>
            <a:endParaRPr lang="en-VN"/>
          </a:p>
        </p:txBody>
      </p:sp>
    </p:spTree>
    <p:extLst>
      <p:ext uri="{BB962C8B-B14F-4D97-AF65-F5344CB8AC3E}">
        <p14:creationId xmlns:p14="http://schemas.microsoft.com/office/powerpoint/2010/main" val="1505411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DA111FA-BC3D-4F7C-DC36-AF08D73C38B1}"/>
              </a:ext>
            </a:extLst>
          </p:cNvPr>
          <p:cNvSpPr>
            <a:spLocks noGrp="1"/>
          </p:cNvSpPr>
          <p:nvPr>
            <p:ph type="sldNum" sz="quarter" idx="4294967295"/>
          </p:nvPr>
        </p:nvSpPr>
        <p:spPr>
          <a:xfrm>
            <a:off x="9448800" y="6492875"/>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080835-0F39-2345-97B3-909C8E0F5122}" type="slidenum">
              <a:rPr kumimoji="0" lang="en-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Roboto" panose="02000000000000000000" pitchFamily="2" charset="0"/>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VN" sz="1200" b="0" i="0" u="none" strike="noStrike" kern="1200" cap="none" spc="0" normalizeH="0" baseline="0" noProof="0">
              <a:ln>
                <a:noFill/>
              </a:ln>
              <a:solidFill>
                <a:prstClr val="black">
                  <a:tint val="75000"/>
                </a:prstClr>
              </a:solidFill>
              <a:effectLst/>
              <a:uLnTx/>
              <a:uFillTx/>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0405863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C7E31-8216-690E-7311-E83B59DA109D}"/>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CD14C852-061F-EEDC-715F-200FE86DD615}"/>
              </a:ext>
            </a:extLst>
          </p:cNvPr>
          <p:cNvSpPr>
            <a:spLocks noGrp="1"/>
          </p:cNvSpPr>
          <p:nvPr>
            <p:ph idx="1"/>
          </p:nvPr>
        </p:nvSpPr>
        <p:spPr/>
        <p:txBody>
          <a:bodyPr/>
          <a:lstStyle/>
          <a:p>
            <a:pPr marL="457200" indent="-457200">
              <a:buFont typeface="+mj-lt"/>
              <a:buAutoNum type="arabicPeriod"/>
            </a:pPr>
            <a:r>
              <a:rPr lang="en-US" dirty="0"/>
              <a:t>What is ADAS ?</a:t>
            </a:r>
          </a:p>
          <a:p>
            <a:pPr marL="457200" indent="-457200">
              <a:buFont typeface="+mj-lt"/>
              <a:buAutoNum type="arabicPeriod"/>
            </a:pPr>
            <a:r>
              <a:rPr lang="en-US" dirty="0"/>
              <a:t>The development history of ADAS System.</a:t>
            </a:r>
          </a:p>
          <a:p>
            <a:pPr marL="457200" indent="-457200">
              <a:buFont typeface="+mj-lt"/>
              <a:buAutoNum type="arabicPeriod"/>
            </a:pPr>
            <a:r>
              <a:rPr lang="en-US" dirty="0"/>
              <a:t>Why is ADAS technology important?</a:t>
            </a:r>
          </a:p>
          <a:p>
            <a:pPr marL="457200" indent="-457200">
              <a:buFont typeface="+mj-lt"/>
              <a:buAutoNum type="arabicPeriod"/>
            </a:pPr>
            <a:r>
              <a:rPr lang="en-US" dirty="0"/>
              <a:t>Learn about the working principle of ADAS technology.</a:t>
            </a:r>
          </a:p>
          <a:p>
            <a:pPr marL="457200" indent="-457200">
              <a:buFont typeface="+mj-lt"/>
              <a:buAutoNum type="arabicPeriod"/>
            </a:pPr>
            <a:r>
              <a:rPr lang="en-US" dirty="0"/>
              <a:t>Features and applications of ADAS safe driving assistance system.</a:t>
            </a:r>
          </a:p>
        </p:txBody>
      </p:sp>
      <p:sp>
        <p:nvSpPr>
          <p:cNvPr id="4" name="Slide Number Placeholder 3">
            <a:extLst>
              <a:ext uri="{FF2B5EF4-FFF2-40B4-BE49-F238E27FC236}">
                <a16:creationId xmlns:a16="http://schemas.microsoft.com/office/drawing/2014/main" id="{62F4759D-B598-492D-9B17-EE5CF203C76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080835-0F39-2345-97B3-909C8E0F5122}" type="slidenum">
              <a:rPr kumimoji="0" lang="en-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Roboto" panose="02000000000000000000" pitchFamily="2" charset="0"/>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VN" sz="1200" b="0" i="0" u="none" strike="noStrike" kern="1200" cap="none" spc="0" normalizeH="0" baseline="0" noProof="0">
              <a:ln>
                <a:noFill/>
              </a:ln>
              <a:solidFill>
                <a:prstClr val="black">
                  <a:tint val="75000"/>
                </a:prstClr>
              </a:solidFill>
              <a:effectLst/>
              <a:uLnTx/>
              <a:uFillTx/>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2290897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C7E31-8216-690E-7311-E83B59DA109D}"/>
              </a:ext>
            </a:extLst>
          </p:cNvPr>
          <p:cNvSpPr>
            <a:spLocks noGrp="1"/>
          </p:cNvSpPr>
          <p:nvPr>
            <p:ph type="title"/>
          </p:nvPr>
        </p:nvSpPr>
        <p:spPr/>
        <p:txBody>
          <a:bodyPr/>
          <a:lstStyle/>
          <a:p>
            <a:r>
              <a:rPr lang="en-US" dirty="0"/>
              <a:t>1. What is ADAS?</a:t>
            </a:r>
          </a:p>
        </p:txBody>
      </p:sp>
      <p:sp>
        <p:nvSpPr>
          <p:cNvPr id="3" name="Content Placeholder 2">
            <a:extLst>
              <a:ext uri="{FF2B5EF4-FFF2-40B4-BE49-F238E27FC236}">
                <a16:creationId xmlns:a16="http://schemas.microsoft.com/office/drawing/2014/main" id="{CD14C852-061F-EEDC-715F-200FE86DD615}"/>
              </a:ext>
            </a:extLst>
          </p:cNvPr>
          <p:cNvSpPr>
            <a:spLocks noGrp="1"/>
          </p:cNvSpPr>
          <p:nvPr>
            <p:ph idx="1"/>
          </p:nvPr>
        </p:nvSpPr>
        <p:spPr/>
        <p:txBody>
          <a:bodyPr>
            <a:normAutofit/>
          </a:bodyPr>
          <a:lstStyle/>
          <a:p>
            <a:r>
              <a:rPr lang="en-US" sz="1800" dirty="0"/>
              <a:t>ADAS technology stands for Advanced Driver Assistance Systems, which means advanced driver assistance systems.</a:t>
            </a:r>
          </a:p>
          <a:p>
            <a:r>
              <a:rPr lang="en-US" sz="1800" dirty="0"/>
              <a:t>Active and passive safety systems designed to eliminate the element of human error when operating a variety of vehicles.</a:t>
            </a:r>
          </a:p>
          <a:p>
            <a:r>
              <a:rPr lang="en-US" sz="1800" dirty="0"/>
              <a:t>Advanced Driving Assistance Systems with proven ADAS technology help reduce accident rates while in traffic by limiting the possibility of driver error through intelligent warning functions, such as:</a:t>
            </a:r>
          </a:p>
          <a:p>
            <a:pPr lvl="1"/>
            <a:r>
              <a:rPr lang="en-US" sz="1500" b="1" dirty="0"/>
              <a:t>According to research by the American Association of Highway Safety:</a:t>
            </a:r>
          </a:p>
          <a:p>
            <a:pPr lvl="1"/>
            <a:r>
              <a:rPr lang="en-US" sz="1500" dirty="0"/>
              <a:t>Forward collision warning: reduce the number of rear-end car accidents by 27%</a:t>
            </a:r>
          </a:p>
          <a:p>
            <a:pPr lvl="1"/>
            <a:r>
              <a:rPr lang="en-US" sz="1500" dirty="0"/>
              <a:t>Lane departure warning: reduce the number of fatal accidents by 21%</a:t>
            </a:r>
          </a:p>
          <a:p>
            <a:pPr lvl="1"/>
            <a:r>
              <a:rPr lang="en-US" sz="1500" dirty="0"/>
              <a:t>blind spot detection: 14% reduction in lane collision accidents</a:t>
            </a:r>
          </a:p>
          <a:p>
            <a:pPr lvl="1"/>
            <a:r>
              <a:rPr lang="en-US" sz="1500" dirty="0"/>
              <a:t>drowsy driver detection</a:t>
            </a:r>
          </a:p>
          <a:p>
            <a:pPr lvl="1"/>
            <a:r>
              <a:rPr lang="en-US" sz="1500" dirty="0"/>
              <a:t>downhill control</a:t>
            </a:r>
          </a:p>
          <a:p>
            <a:pPr lvl="1"/>
            <a:r>
              <a:rPr lang="en-US" sz="1500" dirty="0"/>
              <a:t>night vision system and parking assist system</a:t>
            </a:r>
          </a:p>
        </p:txBody>
      </p:sp>
      <p:sp>
        <p:nvSpPr>
          <p:cNvPr id="4" name="Slide Number Placeholder 3">
            <a:extLst>
              <a:ext uri="{FF2B5EF4-FFF2-40B4-BE49-F238E27FC236}">
                <a16:creationId xmlns:a16="http://schemas.microsoft.com/office/drawing/2014/main" id="{62F4759D-B598-492D-9B17-EE5CF203C76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3080835-0F39-2345-97B3-909C8E0F5122}" type="slidenum">
              <a:rPr kumimoji="0" lang="en-VN" sz="1200" b="0" i="0" u="none" strike="noStrike" kern="1200" cap="none" spc="0" normalizeH="0" baseline="0" noProof="0" smtClean="0">
                <a:ln>
                  <a:noFill/>
                </a:ln>
                <a:solidFill>
                  <a:prstClr val="black">
                    <a:tint val="75000"/>
                  </a:prstClr>
                </a:solidFill>
                <a:effectLst/>
                <a:uLnTx/>
                <a:uFillTx/>
                <a:latin typeface="Arial" panose="020B0604020202020204" pitchFamily="34" charset="0"/>
                <a:ea typeface="Roboto" panose="02000000000000000000" pitchFamily="2" charset="0"/>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VN" sz="1200" b="0" i="0" u="none" strike="noStrike" kern="1200" cap="none" spc="0" normalizeH="0" baseline="0" noProof="0" dirty="0">
              <a:ln>
                <a:noFill/>
              </a:ln>
              <a:solidFill>
                <a:prstClr val="black">
                  <a:tint val="75000"/>
                </a:prstClr>
              </a:solidFill>
              <a:effectLst/>
              <a:uLnTx/>
              <a:uFillTx/>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25595612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1D99E-3209-4F0F-8273-D4A0A28A033F}"/>
              </a:ext>
            </a:extLst>
          </p:cNvPr>
          <p:cNvSpPr>
            <a:spLocks noGrp="1"/>
          </p:cNvSpPr>
          <p:nvPr>
            <p:ph type="title"/>
          </p:nvPr>
        </p:nvSpPr>
        <p:spPr/>
        <p:txBody>
          <a:bodyPr/>
          <a:lstStyle/>
          <a:p>
            <a:r>
              <a:rPr lang="en-US" dirty="0"/>
              <a:t>2. The development history of ADAS System.</a:t>
            </a:r>
          </a:p>
        </p:txBody>
      </p:sp>
      <p:sp>
        <p:nvSpPr>
          <p:cNvPr id="3" name="Content Placeholder 2">
            <a:extLst>
              <a:ext uri="{FF2B5EF4-FFF2-40B4-BE49-F238E27FC236}">
                <a16:creationId xmlns:a16="http://schemas.microsoft.com/office/drawing/2014/main" id="{9CB677A3-2E45-47E6-9AED-D51DB2AA91CB}"/>
              </a:ext>
            </a:extLst>
          </p:cNvPr>
          <p:cNvSpPr>
            <a:spLocks noGrp="1"/>
          </p:cNvSpPr>
          <p:nvPr>
            <p:ph idx="1"/>
          </p:nvPr>
        </p:nvSpPr>
        <p:spPr/>
        <p:txBody>
          <a:bodyPr>
            <a:normAutofit lnSpcReduction="10000"/>
          </a:bodyPr>
          <a:lstStyle/>
          <a:p>
            <a:r>
              <a:rPr lang="en-US" dirty="0"/>
              <a:t>In the late 1970s, a series of safety assistance technologies appeared on American cars, such as the electronic anti-lock braking system (ABS).This is considered one of the outstanding safety features of ADAS.</a:t>
            </a:r>
          </a:p>
          <a:p>
            <a:r>
              <a:rPr lang="en-US" dirty="0"/>
              <a:t>In the 2000s, the ADAS technology system began to "pop up" in the United States with a number of safety warning features such as night vision control, dynamic laser cruise control, lane departure warning, assist lane keeping assist…</a:t>
            </a:r>
          </a:p>
          <a:p>
            <a:r>
              <a:rPr lang="en-US" dirty="0"/>
              <a:t>In 2014, the U.S. Department of Transportation announced that all new vehicles under 10,000 pounds (4,500 kg) must be equipped with rear-view </a:t>
            </a:r>
            <a:r>
              <a:rPr lang="en-US" dirty="0" err="1"/>
              <a:t>cameras.In</a:t>
            </a:r>
            <a:r>
              <a:rPr lang="en-US" dirty="0"/>
              <a:t> addition, manufacturing enterprises have also researched and developed a number of other technologies to enhance vehicle </a:t>
            </a:r>
            <a:r>
              <a:rPr lang="en-US" dirty="0" err="1"/>
              <a:t>safety.From</a:t>
            </a:r>
            <a:r>
              <a:rPr lang="en-US" dirty="0"/>
              <a:t> here, ADAS safe driving aids "emerged" as a trend and received a positive response from consumers.</a:t>
            </a:r>
          </a:p>
        </p:txBody>
      </p:sp>
      <p:sp>
        <p:nvSpPr>
          <p:cNvPr id="4" name="Slide Number Placeholder 3">
            <a:extLst>
              <a:ext uri="{FF2B5EF4-FFF2-40B4-BE49-F238E27FC236}">
                <a16:creationId xmlns:a16="http://schemas.microsoft.com/office/drawing/2014/main" id="{304CD7BF-C3F6-4021-A76A-98537DCA8C72}"/>
              </a:ext>
            </a:extLst>
          </p:cNvPr>
          <p:cNvSpPr>
            <a:spLocks noGrp="1"/>
          </p:cNvSpPr>
          <p:nvPr>
            <p:ph type="sldNum" sz="quarter" idx="12"/>
          </p:nvPr>
        </p:nvSpPr>
        <p:spPr/>
        <p:txBody>
          <a:bodyPr/>
          <a:lstStyle/>
          <a:p>
            <a:fld id="{63080835-0F39-2345-97B3-909C8E0F5122}" type="slidenum">
              <a:rPr lang="en-VN" smtClean="0"/>
              <a:t>4</a:t>
            </a:fld>
            <a:endParaRPr lang="en-VN"/>
          </a:p>
        </p:txBody>
      </p:sp>
    </p:spTree>
    <p:extLst>
      <p:ext uri="{BB962C8B-B14F-4D97-AF65-F5344CB8AC3E}">
        <p14:creationId xmlns:p14="http://schemas.microsoft.com/office/powerpoint/2010/main" val="2070557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C2DEE-4CA4-44B1-9E8A-FC2AF4E5038D}"/>
              </a:ext>
            </a:extLst>
          </p:cNvPr>
          <p:cNvSpPr>
            <a:spLocks noGrp="1"/>
          </p:cNvSpPr>
          <p:nvPr>
            <p:ph type="title"/>
          </p:nvPr>
        </p:nvSpPr>
        <p:spPr/>
        <p:txBody>
          <a:bodyPr/>
          <a:lstStyle/>
          <a:p>
            <a:r>
              <a:rPr lang="en-US" dirty="0"/>
              <a:t>3. Why is ADAS technology important?</a:t>
            </a:r>
          </a:p>
        </p:txBody>
      </p:sp>
      <p:sp>
        <p:nvSpPr>
          <p:cNvPr id="3" name="Content Placeholder 2">
            <a:extLst>
              <a:ext uri="{FF2B5EF4-FFF2-40B4-BE49-F238E27FC236}">
                <a16:creationId xmlns:a16="http://schemas.microsoft.com/office/drawing/2014/main" id="{A386F0BC-29A0-41D3-AB75-F8FCCF4B6662}"/>
              </a:ext>
            </a:extLst>
          </p:cNvPr>
          <p:cNvSpPr>
            <a:spLocks noGrp="1"/>
          </p:cNvSpPr>
          <p:nvPr>
            <p:ph idx="1"/>
          </p:nvPr>
        </p:nvSpPr>
        <p:spPr/>
        <p:txBody>
          <a:bodyPr/>
          <a:lstStyle/>
          <a:p>
            <a:r>
              <a:rPr lang="en-US" dirty="0"/>
              <a:t>The analysis shows that around 94% of accidents are caused by humans, with the rest due to environmental factors and technical errors.</a:t>
            </a:r>
          </a:p>
          <a:p>
            <a:r>
              <a:rPr lang="en-US" dirty="0"/>
              <a:t>As mentioned above, statistics show that most of the causes of accidents are related to people, possibly due to falling asleep, not paying attention when driving or mishandling situations when participating in traffic. .</a:t>
            </a:r>
          </a:p>
          <a:p>
            <a:r>
              <a:rPr lang="en-US" dirty="0"/>
              <a:t>That is why ADAS technology is so important to assist and help drivers detect and reduce unnecessary accidents. ADAS features such as automatic emergency braking, pedestrian detection, surround view, parking assist, drowsiness warning and eye detection, play an important role in reducing car accidents. and save lives.</a:t>
            </a:r>
          </a:p>
        </p:txBody>
      </p:sp>
      <p:sp>
        <p:nvSpPr>
          <p:cNvPr id="4" name="Slide Number Placeholder 3">
            <a:extLst>
              <a:ext uri="{FF2B5EF4-FFF2-40B4-BE49-F238E27FC236}">
                <a16:creationId xmlns:a16="http://schemas.microsoft.com/office/drawing/2014/main" id="{0BAF1F2E-2587-496A-AF47-2198DD1255D8}"/>
              </a:ext>
            </a:extLst>
          </p:cNvPr>
          <p:cNvSpPr>
            <a:spLocks noGrp="1"/>
          </p:cNvSpPr>
          <p:nvPr>
            <p:ph type="sldNum" sz="quarter" idx="12"/>
          </p:nvPr>
        </p:nvSpPr>
        <p:spPr/>
        <p:txBody>
          <a:bodyPr/>
          <a:lstStyle/>
          <a:p>
            <a:fld id="{63080835-0F39-2345-97B3-909C8E0F5122}" type="slidenum">
              <a:rPr lang="en-VN" smtClean="0"/>
              <a:t>5</a:t>
            </a:fld>
            <a:endParaRPr lang="en-VN"/>
          </a:p>
        </p:txBody>
      </p:sp>
    </p:spTree>
    <p:extLst>
      <p:ext uri="{BB962C8B-B14F-4D97-AF65-F5344CB8AC3E}">
        <p14:creationId xmlns:p14="http://schemas.microsoft.com/office/powerpoint/2010/main" val="997038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116AF-2AAF-4BD7-9404-FFD7DE5AEAB8}"/>
              </a:ext>
            </a:extLst>
          </p:cNvPr>
          <p:cNvSpPr>
            <a:spLocks noGrp="1"/>
          </p:cNvSpPr>
          <p:nvPr>
            <p:ph type="title"/>
          </p:nvPr>
        </p:nvSpPr>
        <p:spPr>
          <a:xfrm>
            <a:off x="857485" y="166214"/>
            <a:ext cx="10515600" cy="1102040"/>
          </a:xfrm>
        </p:spPr>
        <p:txBody>
          <a:bodyPr anchor="ctr">
            <a:normAutofit/>
          </a:bodyPr>
          <a:lstStyle/>
          <a:p>
            <a:r>
              <a:rPr lang="en-US" sz="2900" dirty="0"/>
              <a:t>4. Learn about the working principle of ADAS technology.</a:t>
            </a:r>
          </a:p>
        </p:txBody>
      </p:sp>
      <p:sp>
        <p:nvSpPr>
          <p:cNvPr id="4" name="Slide Number Placeholder 3">
            <a:extLst>
              <a:ext uri="{FF2B5EF4-FFF2-40B4-BE49-F238E27FC236}">
                <a16:creationId xmlns:a16="http://schemas.microsoft.com/office/drawing/2014/main" id="{10D86D68-4DB5-4805-8FA7-954ED068A4F1}"/>
              </a:ext>
            </a:extLst>
          </p:cNvPr>
          <p:cNvSpPr>
            <a:spLocks noGrp="1"/>
          </p:cNvSpPr>
          <p:nvPr>
            <p:ph type="sldNum" sz="quarter" idx="12"/>
          </p:nvPr>
        </p:nvSpPr>
        <p:spPr>
          <a:xfrm>
            <a:off x="9267825" y="6492875"/>
            <a:ext cx="2743200" cy="365125"/>
          </a:xfrm>
        </p:spPr>
        <p:txBody>
          <a:bodyPr anchor="ctr">
            <a:normAutofit/>
          </a:bodyPr>
          <a:lstStyle/>
          <a:p>
            <a:pPr>
              <a:spcAft>
                <a:spcPts val="600"/>
              </a:spcAft>
            </a:pPr>
            <a:fld id="{63080835-0F39-2345-97B3-909C8E0F5122}" type="slidenum">
              <a:rPr lang="en-VN" smtClean="0"/>
              <a:pPr>
                <a:spcAft>
                  <a:spcPts val="600"/>
                </a:spcAft>
              </a:pPr>
              <a:t>6</a:t>
            </a:fld>
            <a:endParaRPr lang="en-VN"/>
          </a:p>
        </p:txBody>
      </p:sp>
      <p:pic>
        <p:nvPicPr>
          <p:cNvPr id="8" name="Content Placeholder 7" descr="A white car with red and black triangles&#10;&#10;Description automatically generated">
            <a:extLst>
              <a:ext uri="{FF2B5EF4-FFF2-40B4-BE49-F238E27FC236}">
                <a16:creationId xmlns:a16="http://schemas.microsoft.com/office/drawing/2014/main" id="{440F01FA-68E8-7B18-43D0-1175F94B1045}"/>
              </a:ext>
            </a:extLst>
          </p:cNvPr>
          <p:cNvPicPr>
            <a:picLocks noGrp="1" noChangeAspect="1"/>
          </p:cNvPicPr>
          <p:nvPr>
            <p:ph idx="1"/>
          </p:nvPr>
        </p:nvPicPr>
        <p:blipFill>
          <a:blip r:embed="rId3"/>
          <a:stretch>
            <a:fillRect/>
          </a:stretch>
        </p:blipFill>
        <p:spPr>
          <a:xfrm>
            <a:off x="2010228" y="1708150"/>
            <a:ext cx="8171543" cy="4468813"/>
          </a:xfrm>
        </p:spPr>
      </p:pic>
    </p:spTree>
    <p:extLst>
      <p:ext uri="{BB962C8B-B14F-4D97-AF65-F5344CB8AC3E}">
        <p14:creationId xmlns:p14="http://schemas.microsoft.com/office/powerpoint/2010/main" val="21360692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9EE7B-D9E9-D624-5714-E6886A138E23}"/>
              </a:ext>
            </a:extLst>
          </p:cNvPr>
          <p:cNvSpPr>
            <a:spLocks noGrp="1"/>
          </p:cNvSpPr>
          <p:nvPr>
            <p:ph type="title"/>
          </p:nvPr>
        </p:nvSpPr>
        <p:spPr/>
        <p:txBody>
          <a:bodyPr>
            <a:normAutofit/>
          </a:bodyPr>
          <a:lstStyle/>
          <a:p>
            <a:r>
              <a:rPr lang="en-US" sz="2900" dirty="0"/>
              <a:t>4. Learn about the working principle of ADAS technology.</a:t>
            </a:r>
          </a:p>
        </p:txBody>
      </p:sp>
      <p:sp>
        <p:nvSpPr>
          <p:cNvPr id="3" name="Content Placeholder 2">
            <a:extLst>
              <a:ext uri="{FF2B5EF4-FFF2-40B4-BE49-F238E27FC236}">
                <a16:creationId xmlns:a16="http://schemas.microsoft.com/office/drawing/2014/main" id="{EAAC413D-1776-C3B4-DF32-F52655EFA86B}"/>
              </a:ext>
            </a:extLst>
          </p:cNvPr>
          <p:cNvSpPr>
            <a:spLocks noGrp="1"/>
          </p:cNvSpPr>
          <p:nvPr>
            <p:ph idx="1"/>
          </p:nvPr>
        </p:nvSpPr>
        <p:spPr/>
        <p:txBody>
          <a:bodyPr/>
          <a:lstStyle/>
          <a:p>
            <a:r>
              <a:rPr lang="en-US" dirty="0"/>
              <a:t>ADAS works by warning the driver of danger or taking action to avoid an accident.</a:t>
            </a:r>
          </a:p>
          <a:p>
            <a:r>
              <a:rPr lang="en-US" dirty="0"/>
              <a:t>ADAS-equipped vehicles have a range of sensors to enhance vision, hearing and decision-making, for example when driving in the dark:</a:t>
            </a:r>
          </a:p>
          <a:p>
            <a:pPr lvl="1"/>
            <a:r>
              <a:rPr lang="en-US" dirty="0"/>
              <a:t>RADAR can help determine the distance from the vehicle to surrounding objects.</a:t>
            </a:r>
          </a:p>
          <a:p>
            <a:pPr lvl="1"/>
            <a:r>
              <a:rPr lang="en-US" dirty="0"/>
              <a:t>The SONAR sensor can help determine the position of moving objects around the vehicle.</a:t>
            </a:r>
          </a:p>
          <a:p>
            <a:pPr lvl="1"/>
            <a:r>
              <a:rPr lang="en-US" dirty="0"/>
              <a:t>LiDAR cameras and sensors are also used to assist in seeing in all directions at once.</a:t>
            </a:r>
          </a:p>
        </p:txBody>
      </p:sp>
      <p:sp>
        <p:nvSpPr>
          <p:cNvPr id="4" name="Slide Number Placeholder 3">
            <a:extLst>
              <a:ext uri="{FF2B5EF4-FFF2-40B4-BE49-F238E27FC236}">
                <a16:creationId xmlns:a16="http://schemas.microsoft.com/office/drawing/2014/main" id="{C8C2CC0F-8990-5EEC-980A-1B3CE06F27B1}"/>
              </a:ext>
            </a:extLst>
          </p:cNvPr>
          <p:cNvSpPr>
            <a:spLocks noGrp="1"/>
          </p:cNvSpPr>
          <p:nvPr>
            <p:ph type="sldNum" sz="quarter" idx="12"/>
          </p:nvPr>
        </p:nvSpPr>
        <p:spPr/>
        <p:txBody>
          <a:bodyPr/>
          <a:lstStyle/>
          <a:p>
            <a:fld id="{63080835-0F39-2345-97B3-909C8E0F5122}" type="slidenum">
              <a:rPr lang="en-VN" smtClean="0"/>
              <a:t>7</a:t>
            </a:fld>
            <a:endParaRPr lang="en-VN"/>
          </a:p>
        </p:txBody>
      </p:sp>
    </p:spTree>
    <p:extLst>
      <p:ext uri="{BB962C8B-B14F-4D97-AF65-F5344CB8AC3E}">
        <p14:creationId xmlns:p14="http://schemas.microsoft.com/office/powerpoint/2010/main" val="28299224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4AFCF-ABFF-4309-B162-D66D61B73A6B}"/>
              </a:ext>
            </a:extLst>
          </p:cNvPr>
          <p:cNvSpPr>
            <a:spLocks noGrp="1"/>
          </p:cNvSpPr>
          <p:nvPr>
            <p:ph type="title"/>
          </p:nvPr>
        </p:nvSpPr>
        <p:spPr/>
        <p:txBody>
          <a:bodyPr>
            <a:normAutofit fontScale="90000"/>
          </a:bodyPr>
          <a:lstStyle/>
          <a:p>
            <a:r>
              <a:rPr lang="en-US" dirty="0"/>
              <a:t>5. Features and applications of ADAS safe driving assistance system.</a:t>
            </a:r>
            <a:br>
              <a:rPr lang="en-US" dirty="0"/>
            </a:br>
            <a:endParaRPr lang="en-US" dirty="0"/>
          </a:p>
        </p:txBody>
      </p:sp>
      <p:sp>
        <p:nvSpPr>
          <p:cNvPr id="3" name="Content Placeholder 2">
            <a:extLst>
              <a:ext uri="{FF2B5EF4-FFF2-40B4-BE49-F238E27FC236}">
                <a16:creationId xmlns:a16="http://schemas.microsoft.com/office/drawing/2014/main" id="{88758361-09E7-4376-94FD-055C55B27C6E}"/>
              </a:ext>
            </a:extLst>
          </p:cNvPr>
          <p:cNvSpPr>
            <a:spLocks noGrp="1"/>
          </p:cNvSpPr>
          <p:nvPr>
            <p:ph idx="1"/>
          </p:nvPr>
        </p:nvSpPr>
        <p:spPr/>
        <p:txBody>
          <a:bodyPr/>
          <a:lstStyle/>
          <a:p>
            <a:r>
              <a:rPr lang="en-US" dirty="0"/>
              <a:t>Adaptive Cruise Control</a:t>
            </a:r>
          </a:p>
          <a:p>
            <a:r>
              <a:rPr lang="en-US" dirty="0"/>
              <a:t>Adaptive Light Control</a:t>
            </a:r>
          </a:p>
          <a:p>
            <a:r>
              <a:rPr lang="en-US" dirty="0"/>
              <a:t>Night vision</a:t>
            </a:r>
          </a:p>
          <a:p>
            <a:r>
              <a:rPr lang="en-US" dirty="0"/>
              <a:t>Automatic parking</a:t>
            </a:r>
          </a:p>
          <a:p>
            <a:endParaRPr lang="en-US" dirty="0"/>
          </a:p>
        </p:txBody>
      </p:sp>
      <p:sp>
        <p:nvSpPr>
          <p:cNvPr id="4" name="Slide Number Placeholder 3">
            <a:extLst>
              <a:ext uri="{FF2B5EF4-FFF2-40B4-BE49-F238E27FC236}">
                <a16:creationId xmlns:a16="http://schemas.microsoft.com/office/drawing/2014/main" id="{23CADF14-22BD-44AD-B593-625B961C8918}"/>
              </a:ext>
            </a:extLst>
          </p:cNvPr>
          <p:cNvSpPr>
            <a:spLocks noGrp="1"/>
          </p:cNvSpPr>
          <p:nvPr>
            <p:ph type="sldNum" sz="quarter" idx="12"/>
          </p:nvPr>
        </p:nvSpPr>
        <p:spPr/>
        <p:txBody>
          <a:bodyPr/>
          <a:lstStyle/>
          <a:p>
            <a:fld id="{63080835-0F39-2345-97B3-909C8E0F5122}" type="slidenum">
              <a:rPr lang="en-VN" smtClean="0"/>
              <a:t>8</a:t>
            </a:fld>
            <a:endParaRPr lang="en-VN"/>
          </a:p>
        </p:txBody>
      </p:sp>
    </p:spTree>
    <p:extLst>
      <p:ext uri="{BB962C8B-B14F-4D97-AF65-F5344CB8AC3E}">
        <p14:creationId xmlns:p14="http://schemas.microsoft.com/office/powerpoint/2010/main" val="29252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F25665-969E-DB6C-E7CA-F541B7AFC2BB}"/>
              </a:ext>
            </a:extLst>
          </p:cNvPr>
          <p:cNvSpPr>
            <a:spLocks noGrp="1"/>
          </p:cNvSpPr>
          <p:nvPr>
            <p:ph type="title"/>
          </p:nvPr>
        </p:nvSpPr>
        <p:spPr/>
        <p:txBody>
          <a:bodyPr/>
          <a:lstStyle/>
          <a:p>
            <a:r>
              <a:rPr lang="en-US" dirty="0"/>
              <a:t>5.1. Adaptive Cruise Control</a:t>
            </a:r>
          </a:p>
        </p:txBody>
      </p:sp>
      <p:pic>
        <p:nvPicPr>
          <p:cNvPr id="6" name="Content Placeholder 5" descr="A car on the road&#10;&#10;Description automatically generated">
            <a:extLst>
              <a:ext uri="{FF2B5EF4-FFF2-40B4-BE49-F238E27FC236}">
                <a16:creationId xmlns:a16="http://schemas.microsoft.com/office/drawing/2014/main" id="{0A916897-EC90-1C5D-1376-1912C658294E}"/>
              </a:ext>
            </a:extLst>
          </p:cNvPr>
          <p:cNvPicPr>
            <a:picLocks noGrp="1" noChangeAspect="1"/>
          </p:cNvPicPr>
          <p:nvPr>
            <p:ph idx="1"/>
          </p:nvPr>
        </p:nvPicPr>
        <p:blipFill>
          <a:blip r:embed="rId2"/>
          <a:stretch>
            <a:fillRect/>
          </a:stretch>
        </p:blipFill>
        <p:spPr>
          <a:xfrm>
            <a:off x="2821439" y="1708150"/>
            <a:ext cx="6549122" cy="4468813"/>
          </a:xfrm>
        </p:spPr>
      </p:pic>
      <p:sp>
        <p:nvSpPr>
          <p:cNvPr id="4" name="Slide Number Placeholder 3">
            <a:extLst>
              <a:ext uri="{FF2B5EF4-FFF2-40B4-BE49-F238E27FC236}">
                <a16:creationId xmlns:a16="http://schemas.microsoft.com/office/drawing/2014/main" id="{D9DAF6B9-4DE0-8327-E94A-041CC04D0986}"/>
              </a:ext>
            </a:extLst>
          </p:cNvPr>
          <p:cNvSpPr>
            <a:spLocks noGrp="1"/>
          </p:cNvSpPr>
          <p:nvPr>
            <p:ph type="sldNum" sz="quarter" idx="12"/>
          </p:nvPr>
        </p:nvSpPr>
        <p:spPr/>
        <p:txBody>
          <a:bodyPr/>
          <a:lstStyle/>
          <a:p>
            <a:fld id="{63080835-0F39-2345-97B3-909C8E0F5122}" type="slidenum">
              <a:rPr lang="en-VN" smtClean="0"/>
              <a:t>9</a:t>
            </a:fld>
            <a:endParaRPr lang="en-VN"/>
          </a:p>
        </p:txBody>
      </p:sp>
    </p:spTree>
    <p:extLst>
      <p:ext uri="{BB962C8B-B14F-4D97-AF65-F5344CB8AC3E}">
        <p14:creationId xmlns:p14="http://schemas.microsoft.com/office/powerpoint/2010/main" val="20619973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SMS-TPL-410.01_Internal_Document_Powerpoint_Template.potx" id="{353E8C5C-AD8F-43AE-BD78-95FD0E89D384}" vid="{0A20B9E5-67D4-4B58-B652-993F1C55408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b19a2e26-e060-46f0-81f7-c207e3b53e50">
      <Terms xmlns="http://schemas.microsoft.com/office/infopath/2007/PartnerControls"/>
    </lcf76f155ced4ddcb4097134ff3c332f>
    <TaxCatchAll xmlns="1687c153-cb38-4a78-a85f-1a5169c7d1c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AC274A8FEAC61489B15E96BE1E7BA54" ma:contentTypeVersion="14" ma:contentTypeDescription="Create a new document." ma:contentTypeScope="" ma:versionID="2142b7b785300b11309f176dc9af85b9">
  <xsd:schema xmlns:xsd="http://www.w3.org/2001/XMLSchema" xmlns:xs="http://www.w3.org/2001/XMLSchema" xmlns:p="http://schemas.microsoft.com/office/2006/metadata/properties" xmlns:ns2="b19a2e26-e060-46f0-81f7-c207e3b53e50" xmlns:ns3="1687c153-cb38-4a78-a85f-1a5169c7d1ce" targetNamespace="http://schemas.microsoft.com/office/2006/metadata/properties" ma:root="true" ma:fieldsID="b0bbade4bf76785295305bef7a1516d6" ns2:_="" ns3:_="">
    <xsd:import namespace="b19a2e26-e060-46f0-81f7-c207e3b53e50"/>
    <xsd:import namespace="1687c153-cb38-4a78-a85f-1a5169c7d1c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DateTaken" minOccurs="0"/>
                <xsd:element ref="ns2:MediaServiceObjectDetectorVersion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19a2e26-e060-46f0-81f7-c207e3b53e5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8d4c6ec0-a6f8-4e98-ae29-1ee9a94402b1" ma:termSetId="09814cd3-568e-fe90-9814-8d621ff8fb84" ma:anchorId="fba54fb3-c3e1-fe81-a776-ca4b69148c4d" ma:open="true" ma:isKeyword="false">
      <xsd:complexType>
        <xsd:sequence>
          <xsd:element ref="pc:Terms" minOccurs="0" maxOccurs="1"/>
        </xsd:sequence>
      </xsd:complexType>
    </xsd:element>
    <xsd:element name="MediaServiceDateTaken" ma:index="19" nillable="true" ma:displayName="MediaServiceDateTaken" ma:hidden="true" ma:indexed="true" ma:internalName="MediaServiceDateTaken" ma:readOnly="true">
      <xsd:simpleType>
        <xsd:restriction base="dms:Text"/>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687c153-cb38-4a78-a85f-1a5169c7d1ce"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9628ce9e-a62d-451f-b59e-4468958e20bd}" ma:internalName="TaxCatchAll" ma:showField="CatchAllData" ma:web="1687c153-cb38-4a78-a85f-1a5169c7d1c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0FEAA55-71DC-444D-9BA3-A0A3FCE00EC6}">
  <ds:schemaRefs>
    <ds:schemaRef ds:uri="http://schemas.microsoft.com/office/2006/metadata/properties"/>
    <ds:schemaRef ds:uri="http://schemas.microsoft.com/office/infopath/2007/PartnerControls"/>
    <ds:schemaRef ds:uri="b19a2e26-e060-46f0-81f7-c207e3b53e50"/>
    <ds:schemaRef ds:uri="1687c153-cb38-4a78-a85f-1a5169c7d1ce"/>
  </ds:schemaRefs>
</ds:datastoreItem>
</file>

<file path=customXml/itemProps2.xml><?xml version="1.0" encoding="utf-8"?>
<ds:datastoreItem xmlns:ds="http://schemas.openxmlformats.org/officeDocument/2006/customXml" ds:itemID="{FE3BBC7F-0AED-4C17-BBEA-269F15A7669E}">
  <ds:schemaRefs>
    <ds:schemaRef ds:uri="http://schemas.microsoft.com/sharepoint/v3/contenttype/forms"/>
  </ds:schemaRefs>
</ds:datastoreItem>
</file>

<file path=customXml/itemProps3.xml><?xml version="1.0" encoding="utf-8"?>
<ds:datastoreItem xmlns:ds="http://schemas.openxmlformats.org/officeDocument/2006/customXml" ds:itemID="{DE86956C-CFDC-44F9-BA5C-14E99CE9AC77}"/>
</file>

<file path=docProps/app.xml><?xml version="1.0" encoding="utf-8"?>
<Properties xmlns="http://schemas.openxmlformats.org/officeDocument/2006/extended-properties" xmlns:vt="http://schemas.openxmlformats.org/officeDocument/2006/docPropsVTypes">
  <Template>ISMS-TPL-410.01_Internal_Document_Powerpoint_Template</Template>
  <TotalTime>12412</TotalTime>
  <Words>654</Words>
  <Application>Microsoft Office PowerPoint</Application>
  <PresentationFormat>Widescreen</PresentationFormat>
  <Paragraphs>77</Paragraphs>
  <Slides>15</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-apple-system</vt:lpstr>
      <vt:lpstr>Arial</vt:lpstr>
      <vt:lpstr>Calibri</vt:lpstr>
      <vt:lpstr>Office Theme</vt:lpstr>
      <vt:lpstr>ADAS</vt:lpstr>
      <vt:lpstr>Agenda</vt:lpstr>
      <vt:lpstr>1. What is ADAS?</vt:lpstr>
      <vt:lpstr>2. The development history of ADAS System.</vt:lpstr>
      <vt:lpstr>3. Why is ADAS technology important?</vt:lpstr>
      <vt:lpstr>4. Learn about the working principle of ADAS technology.</vt:lpstr>
      <vt:lpstr>4. Learn about the working principle of ADAS technology.</vt:lpstr>
      <vt:lpstr>5. Features and applications of ADAS safe driving assistance system. </vt:lpstr>
      <vt:lpstr>5.1. Adaptive Cruise Control</vt:lpstr>
      <vt:lpstr>5.2. Adaptive Light Control</vt:lpstr>
      <vt:lpstr>5.3. Night vision </vt:lpstr>
      <vt:lpstr>5.4. Automatic parking</vt:lpstr>
      <vt:lpstr>5.5. Drowsy detection</vt:lpstr>
      <vt:lpstr>5.6. Automatic emergency brake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&lt;Document Title&gt;</dc:title>
  <dc:creator>Hung Tran Huy</dc:creator>
  <cp:lastModifiedBy>Phan, Nguyen</cp:lastModifiedBy>
  <cp:revision>143</cp:revision>
  <dcterms:created xsi:type="dcterms:W3CDTF">2022-08-04T02:43:34Z</dcterms:created>
  <dcterms:modified xsi:type="dcterms:W3CDTF">2023-08-24T10:14:37Z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0x0101006AC274A8FEAC61489B15E96BE1E7BA54</vt:lpwstr>
  </property>
  <property fmtid="{D5CDD505-2E9C-101B-9397-08002B2CF9AE}" pid="3" name="MSIP_Label_ea60d57e-af5b-4752-ac57-3e4f28ca11dc_Enabled">
    <vt:lpwstr>true</vt:lpwstr>
  </property>
  <property fmtid="{D5CDD505-2E9C-101B-9397-08002B2CF9AE}" pid="4" name="MSIP_Label_ea60d57e-af5b-4752-ac57-3e4f28ca11dc_SetDate">
    <vt:lpwstr>2023-08-22T01:43:34Z</vt:lpwstr>
  </property>
  <property fmtid="{D5CDD505-2E9C-101B-9397-08002B2CF9AE}" pid="5" name="MSIP_Label_ea60d57e-af5b-4752-ac57-3e4f28ca11dc_Method">
    <vt:lpwstr>Standard</vt:lpwstr>
  </property>
  <property fmtid="{D5CDD505-2E9C-101B-9397-08002B2CF9AE}" pid="6" name="MSIP_Label_ea60d57e-af5b-4752-ac57-3e4f28ca11dc_Name">
    <vt:lpwstr>ea60d57e-af5b-4752-ac57-3e4f28ca11dc</vt:lpwstr>
  </property>
  <property fmtid="{D5CDD505-2E9C-101B-9397-08002B2CF9AE}" pid="7" name="MSIP_Label_ea60d57e-af5b-4752-ac57-3e4f28ca11dc_SiteId">
    <vt:lpwstr>36da45f1-dd2c-4d1f-af13-5abe46b99921</vt:lpwstr>
  </property>
  <property fmtid="{D5CDD505-2E9C-101B-9397-08002B2CF9AE}" pid="8" name="MSIP_Label_ea60d57e-af5b-4752-ac57-3e4f28ca11dc_ActionId">
    <vt:lpwstr>300b1eed-7c60-4cdc-8c0b-e376e259c8ad</vt:lpwstr>
  </property>
  <property fmtid="{D5CDD505-2E9C-101B-9397-08002B2CF9AE}" pid="9" name="MSIP_Label_ea60d57e-af5b-4752-ac57-3e4f28ca11dc_ContentBits">
    <vt:lpwstr>0</vt:lpwstr>
  </property>
</Properties>
</file>

<file path=docProps/thumbnail.jpeg>
</file>